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83" r:id="rId17"/>
    <p:sldId id="282" r:id="rId18"/>
    <p:sldId id="286" r:id="rId19"/>
    <p:sldId id="287" r:id="rId20"/>
    <p:sldId id="28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48" d="100"/>
          <a:sy n="48" d="100"/>
        </p:scale>
        <p:origin x="-2796" y="-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4BC7E6-39D1-45DA-94C9-018C71325A5B}" type="datetimeFigureOut">
              <a:rPr lang="fr-FR" smtClean="0"/>
              <a:pPr/>
              <a:t>02/09/2015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4CF43B-B9F6-47F9-83E5-4C2D97725CF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t1.ftcdn.net/jpg/00/43/48/94/400_F_43489405_A6ejeV6byTplQiHeEPxckE8OUdA3e2F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7/96/947/96947627_pprvapv.pn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top-land.ru/images/all/123/253/big/img_9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117180" cy="2304256"/>
          </a:xfrm>
        </p:spPr>
        <p:txBody>
          <a:bodyPr>
            <a:noAutofit/>
          </a:bodyPr>
          <a:lstStyle/>
          <a:p>
            <a:pPr algn="ctr"/>
            <a:r>
              <a:rPr lang="fr-FR" sz="8800" b="1" dirty="0" smtClean="0">
                <a:solidFill>
                  <a:srgbClr val="FF0000"/>
                </a:solidFill>
                <a:latin typeface="French Script MT" pitchFamily="66" charset="0"/>
              </a:rPr>
              <a:t>Le bal des contes</a:t>
            </a:r>
            <a:br>
              <a:rPr lang="fr-FR" sz="8800" b="1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8800" b="1" dirty="0" smtClean="0">
                <a:solidFill>
                  <a:srgbClr val="FF0000"/>
                </a:solidFill>
                <a:latin typeface="French Script MT" pitchFamily="66" charset="0"/>
              </a:rPr>
              <a:t>de</a:t>
            </a:r>
            <a:br>
              <a:rPr lang="fr-FR" sz="8800" b="1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8800" b="1" dirty="0" smtClean="0">
                <a:solidFill>
                  <a:srgbClr val="FF0000"/>
                </a:solidFill>
                <a:latin typeface="French Script MT" pitchFamily="66" charset="0"/>
              </a:rPr>
              <a:t>Charles Perrault</a:t>
            </a:r>
            <a:endParaRPr lang="fr-FR" sz="8800" b="1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819972"/>
          </a:xfrm>
        </p:spPr>
        <p:txBody>
          <a:bodyPr>
            <a:normAutofit fontScale="40000" lnSpcReduction="20000"/>
          </a:bodyPr>
          <a:lstStyle/>
          <a:p>
            <a:endParaRPr lang="fr-FR" dirty="0" smtClean="0"/>
          </a:p>
          <a:p>
            <a:pPr algn="ctr"/>
            <a:r>
              <a:rPr lang="fr-FR" sz="22000" b="1" dirty="0" smtClean="0">
                <a:latin typeface="French Script MT" pitchFamily="66" charset="0"/>
              </a:rPr>
              <a:t>Bienvenue!!!</a:t>
            </a:r>
            <a:endParaRPr lang="fr-FR" sz="22000" b="1" dirty="0"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Les Fées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95261"/>
            <a:ext cx="6120680" cy="5262739"/>
          </a:xfrm>
        </p:spPr>
      </p:pic>
    </p:spTree>
    <p:extLst>
      <p:ext uri="{BB962C8B-B14F-4D97-AF65-F5344CB8AC3E}">
        <p14:creationId xmlns:p14="http://schemas.microsoft.com/office/powerpoint/2010/main" val="37682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Riquet à la houppe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42300"/>
            <a:ext cx="4376019" cy="5236636"/>
          </a:xfrm>
        </p:spPr>
      </p:pic>
    </p:spTree>
    <p:extLst>
      <p:ext uri="{BB962C8B-B14F-4D97-AF65-F5344CB8AC3E}">
        <p14:creationId xmlns:p14="http://schemas.microsoft.com/office/powerpoint/2010/main" val="24525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La peau d’Âne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103509" cy="4680520"/>
          </a:xfrm>
        </p:spPr>
      </p:pic>
    </p:spTree>
    <p:extLst>
      <p:ext uri="{BB962C8B-B14F-4D97-AF65-F5344CB8AC3E}">
        <p14:creationId xmlns:p14="http://schemas.microsoft.com/office/powerpoint/2010/main" val="5448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Le petit Chaperon rouge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80720" cy="4860541"/>
          </a:xfrm>
        </p:spPr>
      </p:pic>
    </p:spTree>
    <p:extLst>
      <p:ext uri="{BB962C8B-B14F-4D97-AF65-F5344CB8AC3E}">
        <p14:creationId xmlns:p14="http://schemas.microsoft.com/office/powerpoint/2010/main" val="35894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936104"/>
          </a:xfrm>
        </p:spPr>
        <p:txBody>
          <a:bodyPr/>
          <a:lstStyle/>
          <a:p>
            <a:pPr algn="ctr"/>
            <a:r>
              <a:rPr lang="fr-FR" sz="6000" b="1" dirty="0">
                <a:solidFill>
                  <a:srgbClr val="FF0000"/>
                </a:solidFill>
                <a:latin typeface="French Script MT" panose="03020402040607040605" pitchFamily="66" charset="0"/>
              </a:rPr>
              <a:t>« Les contes de ma mère </a:t>
            </a:r>
            <a:r>
              <a:rPr lang="fr-FR" sz="60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l’Oie</a:t>
            </a:r>
            <a:r>
              <a:rPr lang="fr-FR" sz="6000" b="1" dirty="0">
                <a:solidFill>
                  <a:srgbClr val="FF0000"/>
                </a:solidFill>
                <a:latin typeface="French Script MT" panose="03020402040607040605" pitchFamily="66" charset="0"/>
              </a:rPr>
              <a:t> »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08912" cy="4225005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fr-FR" dirty="0"/>
              <a:t>« La Cendrillon </a:t>
            </a:r>
            <a:r>
              <a:rPr lang="fr-FR" dirty="0" smtClean="0"/>
              <a:t>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La Belle au bois dormant»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La Barbe bleue 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Le petit Poucet 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Le Chat botté 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Les Fées 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Riquet à la houppe 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La peau d’Âne 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« Le petit Chaperon rouge »</a:t>
            </a:r>
          </a:p>
          <a:p>
            <a:pPr marL="342900" indent="-342900" algn="l">
              <a:buFont typeface="+mj-lt"/>
              <a:buAutoNum type="arabicPeriod"/>
            </a:pPr>
            <a:endParaRPr lang="fr-FR" dirty="0" smtClean="0"/>
          </a:p>
          <a:p>
            <a:pPr marL="342900" indent="-342900" algn="l">
              <a:buFont typeface="+mj-lt"/>
              <a:buAutoNum type="arabicPeriod"/>
            </a:pPr>
            <a:endParaRPr lang="fr-FR" dirty="0" smtClean="0"/>
          </a:p>
          <a:p>
            <a:pPr marL="342900" indent="-342900" algn="l">
              <a:buFont typeface="+mj-lt"/>
              <a:buAutoNum type="arabicPeriod"/>
            </a:pPr>
            <a:endParaRPr lang="fr-FR" dirty="0" smtClean="0"/>
          </a:p>
          <a:p>
            <a:pPr marL="342900" indent="-342900" algn="l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88832" cy="924475"/>
          </a:xfrm>
        </p:spPr>
        <p:txBody>
          <a:bodyPr/>
          <a:lstStyle/>
          <a:p>
            <a:r>
              <a:rPr lang="fr-FR" sz="6000" b="1" dirty="0">
                <a:solidFill>
                  <a:srgbClr val="FF0000"/>
                </a:solidFill>
                <a:latin typeface="French Script MT" panose="03020402040607040605" pitchFamily="66" charset="0"/>
              </a:rPr>
              <a:t>« Les contes de ma mère </a:t>
            </a:r>
            <a:r>
              <a:rPr lang="fr-FR" sz="60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l’Oie</a:t>
            </a:r>
            <a:r>
              <a:rPr lang="fr-FR" sz="6000" b="1" dirty="0">
                <a:solidFill>
                  <a:srgbClr val="FF0000"/>
                </a:solidFill>
                <a:latin typeface="French Script MT" panose="03020402040607040605" pitchFamily="66" charset="0"/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809749"/>
            <a:ext cx="4013175" cy="405130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dirty="0"/>
              <a:t>« La Cendrillon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La Belle au bois dormant»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La Barbe bleue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Le petit Poucet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Le Chat botté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Les Fées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Riquet à la houppe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La peau d’Âne »</a:t>
            </a:r>
          </a:p>
          <a:p>
            <a:pPr>
              <a:buFont typeface="+mj-lt"/>
              <a:buAutoNum type="arabicPeriod"/>
            </a:pPr>
            <a:r>
              <a:rPr lang="fr-FR" dirty="0"/>
              <a:t>« Le petit Chaperon rouge »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13175" cy="405130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/>
              <a:t>«Золушка»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«Спящая красавица»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«Синяя борода»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«Малчик-с-пальчик»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«Кот в сапогах»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«Подарок фей»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«Рикки-хохолок»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«Ослиная шкура»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«Красная шапочка»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7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306974" cy="1800200"/>
          </a:xfrm>
        </p:spPr>
        <p:txBody>
          <a:bodyPr/>
          <a:lstStyle/>
          <a:p>
            <a:pPr algn="ctr"/>
            <a:r>
              <a:rPr lang="fr-FR" sz="72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« Objets trouvés »</a:t>
            </a:r>
            <a:br>
              <a:rPr lang="fr-FR" sz="72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</a:br>
            <a:r>
              <a:rPr lang="fr-FR" sz="5400" dirty="0" smtClean="0">
                <a:solidFill>
                  <a:schemeClr val="tx1"/>
                </a:solidFill>
                <a:latin typeface="French Script MT" panose="03020402040607040605" pitchFamily="66" charset="0"/>
              </a:rPr>
              <a:t>Qui a perdu ces objets?</a:t>
            </a:r>
            <a:endParaRPr lang="fr-FR" sz="72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 descr="http://t1.ftcdn.net/jpg/00/43/48/94/400_F_43489405_A6ejeV6byTplQiHeEPxckE8OUdA3e2Ff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0424"/>
            <a:ext cx="306298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top-land.ru/images/all/123/253/big/img_9.jpg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9"/>
            <a:ext cx="2561993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img1.liveinternet.ru/images/attach/c/7/96/947/96947627_pprvapv.png">
            <a:hlinkClick r:id="rId6" tgtFrame="_blank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0424"/>
            <a:ext cx="2339752" cy="278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www.ellf.ru/uploads/posts/2011-01/1295004066_1-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99" y="4797153"/>
            <a:ext cx="2986405" cy="188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7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117180" cy="1470025"/>
          </a:xfrm>
        </p:spPr>
        <p:txBody>
          <a:bodyPr/>
          <a:lstStyle/>
          <a:p>
            <a:pPr algn="ctr"/>
            <a:r>
              <a:rPr lang="fr-FR" sz="72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Devinez le nom…</a:t>
            </a:r>
            <a:endParaRPr lang="fr-FR" sz="7200" b="1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117180" cy="1725516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6600" b="1" dirty="0" smtClean="0">
                <a:latin typeface="French Script MT" panose="03020402040607040605" pitchFamily="66" charset="0"/>
              </a:rPr>
              <a:t>Faites des exercices </a:t>
            </a:r>
          </a:p>
          <a:p>
            <a:pPr algn="ctr">
              <a:spcBef>
                <a:spcPts val="600"/>
              </a:spcBef>
            </a:pPr>
            <a:r>
              <a:rPr lang="fr-FR" sz="6600" b="1" dirty="0" smtClean="0">
                <a:latin typeface="French Script MT" panose="03020402040607040605" pitchFamily="66" charset="0"/>
              </a:rPr>
              <a:t>et </a:t>
            </a:r>
          </a:p>
          <a:p>
            <a:pPr algn="ctr">
              <a:spcBef>
                <a:spcPts val="600"/>
              </a:spcBef>
            </a:pPr>
            <a:r>
              <a:rPr lang="fr-FR" sz="6600" b="1" dirty="0" smtClean="0">
                <a:latin typeface="French Script MT" panose="03020402040607040605" pitchFamily="66" charset="0"/>
              </a:rPr>
              <a:t>devinez qui est-ce?</a:t>
            </a:r>
          </a:p>
        </p:txBody>
      </p:sp>
    </p:spTree>
    <p:extLst>
      <p:ext uri="{BB962C8B-B14F-4D97-AF65-F5344CB8AC3E}">
        <p14:creationId xmlns:p14="http://schemas.microsoft.com/office/powerpoint/2010/main" val="36786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792089"/>
          </a:xfrm>
        </p:spPr>
        <p:txBody>
          <a:bodyPr/>
          <a:lstStyle/>
          <a:p>
            <a:pPr algn="ctr"/>
            <a:r>
              <a:rPr lang="fr-FR" sz="6000" b="1" dirty="0" smtClean="0">
                <a:latin typeface="French Script MT" panose="03020402040607040605" pitchFamily="66" charset="0"/>
              </a:rPr>
              <a:t/>
            </a:r>
            <a:br>
              <a:rPr lang="fr-FR" sz="6000" b="1" dirty="0" smtClean="0">
                <a:latin typeface="French Script MT" panose="03020402040607040605" pitchFamily="66" charset="0"/>
              </a:rPr>
            </a:br>
            <a:r>
              <a:rPr lang="fr-FR" sz="6600" b="1" dirty="0" smtClean="0">
                <a:latin typeface="French Script MT" panose="03020402040607040605" pitchFamily="66" charset="0"/>
              </a:rPr>
              <a:t>«</a:t>
            </a:r>
            <a:r>
              <a:rPr lang="fr-FR" sz="6600" b="1" dirty="0">
                <a:latin typeface="French Script MT" panose="03020402040607040605" pitchFamily="66" charset="0"/>
              </a:rPr>
              <a:t> Le petit Poucet »</a:t>
            </a:r>
            <a:r>
              <a:rPr lang="fr-FR" sz="6000" b="1" dirty="0">
                <a:latin typeface="French Script MT" panose="03020402040607040605" pitchFamily="66" charset="0"/>
              </a:rPr>
              <a:t/>
            </a:r>
            <a:br>
              <a:rPr lang="fr-FR" sz="6000" b="1" dirty="0">
                <a:latin typeface="French Script MT" panose="03020402040607040605" pitchFamily="66" charset="0"/>
              </a:rPr>
            </a:br>
            <a:endParaRPr lang="fr-FR" sz="6000" b="1" dirty="0">
              <a:latin typeface="French Script MT" panose="03020402040607040605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196753"/>
            <a:ext cx="3941167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Salut, </a:t>
            </a:r>
            <a:r>
              <a:rPr lang="fr-FR" dirty="0"/>
              <a:t>m</a:t>
            </a:r>
            <a:r>
              <a:rPr lang="fr-FR" dirty="0" smtClean="0"/>
              <a:t>es amis! Je suis un très petit ………. Ma  ……….. est grande. Nous ……………neuf: ma …………, mon ………., mes ……………. Et mes …………….. Mon père …………………… dans la forêt.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/>
              <a:t>Comment je  m’appelle?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travaille, frères, famille, garçon, père, sœurs, sommes, mère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22" y="1988840"/>
            <a:ext cx="309597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 b="1" dirty="0">
                <a:latin typeface="French Script MT" panose="03020402040607040605" pitchFamily="66" charset="0"/>
              </a:rPr>
              <a:t>« Le Chat botté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809749"/>
            <a:ext cx="3941167" cy="47876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Salut, mes petits!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/>
              <a:t>Je suis un (</a:t>
            </a:r>
            <a:r>
              <a:rPr lang="fr-FR" b="1" dirty="0" err="1" smtClean="0"/>
              <a:t>aliman</a:t>
            </a:r>
            <a:r>
              <a:rPr lang="fr-FR" dirty="0" smtClean="0"/>
              <a:t>)…………….. Je porte un grand (</a:t>
            </a:r>
            <a:r>
              <a:rPr lang="fr-FR" b="1" dirty="0" err="1" smtClean="0"/>
              <a:t>apcauhe</a:t>
            </a:r>
            <a:r>
              <a:rPr lang="fr-FR" dirty="0" smtClean="0"/>
              <a:t>) ……………… rond et des bottes (</a:t>
            </a:r>
            <a:r>
              <a:rPr lang="fr-FR" b="1" dirty="0" err="1" smtClean="0"/>
              <a:t>namror</a:t>
            </a:r>
            <a:r>
              <a:rPr lang="fr-FR" dirty="0" smtClean="0"/>
              <a:t>) ………………. J’ai un (</a:t>
            </a:r>
            <a:r>
              <a:rPr lang="fr-FR" b="1" dirty="0" err="1" smtClean="0"/>
              <a:t>amîrte</a:t>
            </a:r>
            <a:r>
              <a:rPr lang="fr-FR" dirty="0" smtClean="0"/>
              <a:t>) ……………. Il est (</a:t>
            </a:r>
            <a:r>
              <a:rPr lang="fr-FR" b="1" dirty="0" err="1" smtClean="0"/>
              <a:t>otcntne</a:t>
            </a:r>
            <a:r>
              <a:rPr lang="fr-FR" dirty="0" smtClean="0"/>
              <a:t>) ………………… parce que je (</a:t>
            </a:r>
            <a:r>
              <a:rPr lang="fr-FR" b="1" dirty="0" err="1" smtClean="0"/>
              <a:t>raivtlale</a:t>
            </a:r>
            <a:r>
              <a:rPr lang="fr-FR" dirty="0" smtClean="0"/>
              <a:t>) ……………… bien! Miaou…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/>
              <a:t>Comment je m’appelle?</a:t>
            </a:r>
            <a:endParaRPr lang="fr-FR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39478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788024" cy="5544616"/>
          </a:xfrm>
        </p:spPr>
        <p:txBody>
          <a:bodyPr/>
          <a:lstStyle/>
          <a:p>
            <a:pPr algn="ctr"/>
            <a:r>
              <a:rPr lang="fr-FR" sz="9600" b="1" dirty="0" smtClean="0">
                <a:latin typeface="French Script MT" panose="03020402040607040605" pitchFamily="66" charset="0"/>
              </a:rPr>
              <a:t>Charles</a:t>
            </a:r>
            <a:br>
              <a:rPr lang="fr-FR" sz="9600" b="1" dirty="0" smtClean="0">
                <a:latin typeface="French Script MT" panose="03020402040607040605" pitchFamily="66" charset="0"/>
              </a:rPr>
            </a:br>
            <a:r>
              <a:rPr lang="fr-FR" sz="9600" b="1" dirty="0" smtClean="0">
                <a:latin typeface="French Script MT" panose="03020402040607040605" pitchFamily="66" charset="0"/>
              </a:rPr>
              <a:t>Perrault </a:t>
            </a:r>
            <a:r>
              <a:rPr lang="fr-FR" sz="6600" b="1" dirty="0" smtClean="0">
                <a:latin typeface="French Script MT" panose="03020402040607040605" pitchFamily="66" charset="0"/>
              </a:rPr>
              <a:t/>
            </a:r>
            <a:br>
              <a:rPr lang="fr-FR" sz="6600" b="1" dirty="0" smtClean="0">
                <a:latin typeface="French Script MT" panose="03020402040607040605" pitchFamily="66" charset="0"/>
              </a:rPr>
            </a:br>
            <a:endParaRPr lang="fr-FR" sz="6600" b="1" dirty="0"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32448" cy="5931638"/>
          </a:xfrm>
        </p:spPr>
      </p:pic>
    </p:spTree>
    <p:extLst>
      <p:ext uri="{BB962C8B-B14F-4D97-AF65-F5344CB8AC3E}">
        <p14:creationId xmlns:p14="http://schemas.microsoft.com/office/powerpoint/2010/main" val="2437612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pPr algn="ctr"/>
            <a:r>
              <a:rPr lang="fr-FR" sz="5400" b="1" dirty="0" smtClean="0">
                <a:latin typeface="French Script MT" panose="03020402040607040605" pitchFamily="66" charset="0"/>
              </a:rPr>
              <a:t/>
            </a:r>
            <a:br>
              <a:rPr lang="fr-FR" sz="5400" b="1" dirty="0" smtClean="0">
                <a:latin typeface="French Script MT" panose="03020402040607040605" pitchFamily="66" charset="0"/>
              </a:rPr>
            </a:br>
            <a:r>
              <a:rPr lang="fr-FR" sz="6000" b="1" dirty="0" smtClean="0">
                <a:latin typeface="French Script MT" panose="03020402040607040605" pitchFamily="66" charset="0"/>
              </a:rPr>
              <a:t>«</a:t>
            </a:r>
            <a:r>
              <a:rPr lang="fr-FR" sz="6000" b="1" dirty="0">
                <a:latin typeface="French Script MT" panose="03020402040607040605" pitchFamily="66" charset="0"/>
              </a:rPr>
              <a:t> Le petit Chaperon rouge »</a:t>
            </a:r>
            <a:r>
              <a:rPr lang="fr-FR" sz="7200" b="1" dirty="0">
                <a:latin typeface="French Script MT" panose="03020402040607040605" pitchFamily="66" charset="0"/>
              </a:rPr>
              <a:t/>
            </a:r>
            <a:br>
              <a:rPr lang="fr-FR" sz="7200" b="1" dirty="0">
                <a:latin typeface="French Script MT" panose="03020402040607040605" pitchFamily="66" charset="0"/>
              </a:rPr>
            </a:br>
            <a:endParaRPr lang="fr-FR" sz="7200" b="1" dirty="0">
              <a:latin typeface="French Script MT" panose="03020402040607040605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340768"/>
            <a:ext cx="3869159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Salut, les enfants!</a:t>
            </a:r>
          </a:p>
          <a:p>
            <a:r>
              <a:rPr lang="fr-FR" dirty="0"/>
              <a:t>f</a:t>
            </a:r>
            <a:r>
              <a:rPr lang="fr-FR" dirty="0" smtClean="0"/>
              <a:t>illette, une, Je, petite, suis.</a:t>
            </a:r>
          </a:p>
          <a:p>
            <a:pPr marL="0" indent="0">
              <a:buNone/>
            </a:pPr>
            <a:r>
              <a:rPr lang="fr-FR" dirty="0" smtClean="0"/>
              <a:t>_________________________</a:t>
            </a:r>
          </a:p>
          <a:p>
            <a:r>
              <a:rPr lang="fr-FR" dirty="0" smtClean="0"/>
              <a:t>ma, avec, J’habite, mère.</a:t>
            </a:r>
          </a:p>
          <a:p>
            <a:pPr marL="0" indent="0">
              <a:buNone/>
            </a:pPr>
            <a:r>
              <a:rPr lang="fr-FR" dirty="0" smtClean="0"/>
              <a:t>_________________________</a:t>
            </a:r>
          </a:p>
          <a:p>
            <a:r>
              <a:rPr lang="fr-FR" dirty="0"/>
              <a:t>p</a:t>
            </a:r>
            <a:r>
              <a:rPr lang="fr-FR" dirty="0" smtClean="0"/>
              <a:t>orte, un, jolie, rouge, Je, chapeau, une, et, petit, robe.</a:t>
            </a:r>
          </a:p>
          <a:p>
            <a:pPr marL="0" indent="0">
              <a:buNone/>
            </a:pPr>
            <a:r>
              <a:rPr lang="fr-FR" dirty="0" smtClean="0"/>
              <a:t>_________________________</a:t>
            </a:r>
          </a:p>
          <a:p>
            <a:r>
              <a:rPr lang="fr-FR" dirty="0" smtClean="0"/>
              <a:t>la forêt, Ma, dans, maison, est.</a:t>
            </a:r>
          </a:p>
          <a:p>
            <a:pPr marL="0" indent="0">
              <a:buNone/>
            </a:pPr>
            <a:r>
              <a:rPr lang="fr-FR" dirty="0" smtClean="0"/>
              <a:t>_________________________</a:t>
            </a:r>
          </a:p>
          <a:p>
            <a:pPr marL="0" indent="0">
              <a:buNone/>
            </a:pPr>
            <a:r>
              <a:rPr lang="fr-FR" b="1" dirty="0" smtClean="0"/>
              <a:t>Comment je m’appelle?  </a:t>
            </a:r>
            <a:endParaRPr lang="fr-FR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30" y="1988840"/>
            <a:ext cx="416296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123080" cy="924475"/>
          </a:xfrm>
        </p:spPr>
        <p:txBody>
          <a:bodyPr/>
          <a:lstStyle/>
          <a:p>
            <a:pPr algn="ctr"/>
            <a:r>
              <a:rPr lang="fr-FR" sz="96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Â bientôt!!!</a:t>
            </a:r>
            <a:endParaRPr lang="fr-FR" sz="9600" b="1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3" y="1"/>
            <a:ext cx="7117178" cy="2276872"/>
          </a:xfrm>
        </p:spPr>
        <p:txBody>
          <a:bodyPr/>
          <a:lstStyle/>
          <a:p>
            <a:pPr algn="ctr"/>
            <a:r>
              <a:rPr lang="fr-FR" sz="6600" b="1" dirty="0" smtClean="0">
                <a:latin typeface="French Script MT" panose="03020402040607040605" pitchFamily="66" charset="0"/>
              </a:rPr>
              <a:t>Quel est le titre du livre de Charles Perrault?</a:t>
            </a:r>
            <a:endParaRPr lang="fr-FR" sz="6600" b="1" dirty="0">
              <a:latin typeface="French Script MT" panose="03020402040607040605" pitchFamily="66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7515061" cy="41764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French Script MT" panose="03020402040607040605" pitchFamily="66" charset="0"/>
              </a:rPr>
              <a:t>«Сказки матушки Гусыни»</a:t>
            </a:r>
            <a:endParaRPr lang="en-US" sz="3200" dirty="0" smtClean="0">
              <a:latin typeface="French Script MT" panose="03020402040607040605" pitchFamily="66" charset="0"/>
            </a:endParaRPr>
          </a:p>
          <a:p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« Les contes de ma mère l’Oie »</a:t>
            </a:r>
          </a:p>
          <a:p>
            <a:pPr algn="ctr"/>
            <a:endParaRPr lang="ru-RU" sz="6000" dirty="0" smtClean="0"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672408" cy="26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24936" cy="1470025"/>
          </a:xfrm>
        </p:spPr>
        <p:txBody>
          <a:bodyPr/>
          <a:lstStyle/>
          <a:p>
            <a:r>
              <a:rPr lang="fr-FR" sz="6600" b="1" dirty="0">
                <a:solidFill>
                  <a:srgbClr val="FF0000"/>
                </a:solidFill>
                <a:latin typeface="French Script MT" panose="03020402040607040605" pitchFamily="66" charset="0"/>
              </a:rPr>
              <a:t>« Les contes de ma mère </a:t>
            </a:r>
            <a:r>
              <a:rPr lang="fr-FR" sz="66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l’O</a:t>
            </a:r>
            <a:r>
              <a:rPr lang="en-US" sz="6600" b="1" dirty="0" err="1" smtClean="0">
                <a:solidFill>
                  <a:srgbClr val="FF0000"/>
                </a:solidFill>
                <a:latin typeface="French Script MT" panose="03020402040607040605" pitchFamily="66" charset="0"/>
              </a:rPr>
              <a:t>i</a:t>
            </a:r>
            <a:r>
              <a:rPr lang="fr-FR" sz="66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e</a:t>
            </a:r>
            <a:r>
              <a:rPr lang="fr-FR" sz="6600" b="1" dirty="0">
                <a:solidFill>
                  <a:srgbClr val="FF0000"/>
                </a:solidFill>
                <a:latin typeface="French Script MT" panose="03020402040607040605" pitchFamily="66" charset="0"/>
              </a:rPr>
              <a:t>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smtClean="0">
                <a:latin typeface="French Script MT" panose="03020402040607040605" pitchFamily="66" charset="0"/>
              </a:rPr>
              <a:t>C’est combien de contes?</a:t>
            </a:r>
            <a:endParaRPr lang="fr-FR" sz="66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fr-FR" sz="72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La Cendrillon »</a:t>
            </a:r>
            <a:endParaRPr lang="fr-FR" sz="72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6575"/>
            <a:ext cx="7200800" cy="4773102"/>
          </a:xfrm>
        </p:spPr>
      </p:pic>
    </p:spTree>
    <p:extLst>
      <p:ext uri="{BB962C8B-B14F-4D97-AF65-F5344CB8AC3E}">
        <p14:creationId xmlns:p14="http://schemas.microsoft.com/office/powerpoint/2010/main" val="11692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fr-FR" sz="62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La Belle au bois dormant »</a:t>
            </a:r>
            <a:endParaRPr lang="fr-FR" sz="62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158309" cy="4618732"/>
          </a:xfrm>
        </p:spPr>
      </p:pic>
    </p:spTree>
    <p:extLst>
      <p:ext uri="{BB962C8B-B14F-4D97-AF65-F5344CB8AC3E}">
        <p14:creationId xmlns:p14="http://schemas.microsoft.com/office/powerpoint/2010/main" val="96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La Barbe bleue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4194976" cy="5076077"/>
          </a:xfrm>
        </p:spPr>
      </p:pic>
    </p:spTree>
    <p:extLst>
      <p:ext uri="{BB962C8B-B14F-4D97-AF65-F5344CB8AC3E}">
        <p14:creationId xmlns:p14="http://schemas.microsoft.com/office/powerpoint/2010/main" val="12602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Le Petit Poucet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584155" cy="5100790"/>
          </a:xfrm>
        </p:spPr>
      </p:pic>
    </p:spTree>
    <p:extLst>
      <p:ext uri="{BB962C8B-B14F-4D97-AF65-F5344CB8AC3E}">
        <p14:creationId xmlns:p14="http://schemas.microsoft.com/office/powerpoint/2010/main" val="25328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« Le Chat botté »</a:t>
            </a:r>
            <a:endParaRPr lang="fr-FR" sz="66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806575"/>
            <a:ext cx="6480720" cy="4932394"/>
          </a:xfrm>
        </p:spPr>
      </p:pic>
    </p:spTree>
    <p:extLst>
      <p:ext uri="{BB962C8B-B14F-4D97-AF65-F5344CB8AC3E}">
        <p14:creationId xmlns:p14="http://schemas.microsoft.com/office/powerpoint/2010/main" val="23280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TC102455596[[fn=Printemps]]</Template>
  <TotalTime>1441</TotalTime>
  <Words>264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Le bal des contes de Charles Perrault</vt:lpstr>
      <vt:lpstr>Charles Perrault  </vt:lpstr>
      <vt:lpstr>Quel est le titre du livre de Charles Perrault?</vt:lpstr>
      <vt:lpstr>« Les contes de ma mère l’Oie »</vt:lpstr>
      <vt:lpstr>« La Cendrillon »</vt:lpstr>
      <vt:lpstr>« La Belle au bois dormant »</vt:lpstr>
      <vt:lpstr>« La Barbe bleue »</vt:lpstr>
      <vt:lpstr>« Le Petit Poucet »</vt:lpstr>
      <vt:lpstr>« Le Chat botté »</vt:lpstr>
      <vt:lpstr>« Les Fées »</vt:lpstr>
      <vt:lpstr>« Riquet à la houppe »</vt:lpstr>
      <vt:lpstr>« La peau d’Âne »</vt:lpstr>
      <vt:lpstr>« Le petit Chaperon rouge »</vt:lpstr>
      <vt:lpstr>« Les contes de ma mère l’Oie »</vt:lpstr>
      <vt:lpstr>« Les contes de ma mère l’Oie »</vt:lpstr>
      <vt:lpstr>« Objets trouvés » Qui a perdu ces objets?</vt:lpstr>
      <vt:lpstr>Devinez le nom…</vt:lpstr>
      <vt:lpstr> « Le petit Poucet » </vt:lpstr>
      <vt:lpstr>« Le Chat botté »</vt:lpstr>
      <vt:lpstr> « Le petit Chaperon rouge » </vt:lpstr>
      <vt:lpstr>Â bientôt!!!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bal des contes de Charles Perrault</dc:title>
  <dc:creator>Anastasia</dc:creator>
  <cp:lastModifiedBy>crew</cp:lastModifiedBy>
  <cp:revision>66</cp:revision>
  <dcterms:created xsi:type="dcterms:W3CDTF">2014-03-26T16:26:47Z</dcterms:created>
  <dcterms:modified xsi:type="dcterms:W3CDTF">2015-09-02T14:08:38Z</dcterms:modified>
</cp:coreProperties>
</file>