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8" r:id="rId5"/>
    <p:sldId id="260" r:id="rId6"/>
    <p:sldId id="262" r:id="rId7"/>
    <p:sldId id="261" r:id="rId8"/>
    <p:sldId id="265" r:id="rId9"/>
    <p:sldId id="268" r:id="rId10"/>
    <p:sldId id="270" r:id="rId11"/>
    <p:sldId id="271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FE21-CBCB-4987-9FD9-3E740428E87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F20F-F8B4-4282-AF9D-FA35D1B0F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0080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FE21-CBCB-4987-9FD9-3E740428E87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F20F-F8B4-4282-AF9D-FA35D1B0F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97060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FE21-CBCB-4987-9FD9-3E740428E87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F20F-F8B4-4282-AF9D-FA35D1B0F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5478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FE21-CBCB-4987-9FD9-3E740428E87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F20F-F8B4-4282-AF9D-FA35D1B0F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8723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FE21-CBCB-4987-9FD9-3E740428E87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F20F-F8B4-4282-AF9D-FA35D1B0F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258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FE21-CBCB-4987-9FD9-3E740428E87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F20F-F8B4-4282-AF9D-FA35D1B0F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2162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FE21-CBCB-4987-9FD9-3E740428E87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F20F-F8B4-4282-AF9D-FA35D1B0F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02197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FE21-CBCB-4987-9FD9-3E740428E87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F20F-F8B4-4282-AF9D-FA35D1B0F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8631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FE21-CBCB-4987-9FD9-3E740428E87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F20F-F8B4-4282-AF9D-FA35D1B0F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8129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FE21-CBCB-4987-9FD9-3E740428E87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F20F-F8B4-4282-AF9D-FA35D1B0F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0352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FE21-CBCB-4987-9FD9-3E740428E87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F20F-F8B4-4282-AF9D-FA35D1B0F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2710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4FE21-CBCB-4987-9FD9-3E740428E87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F20F-F8B4-4282-AF9D-FA35D1B0F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1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Цвет морской волны</a:t>
            </a:r>
            <a:endParaRPr lang="ru-RU" sz="7200" b="1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1\AppData\Local\Microsoft\Windows\Temporary Internet Files\Content.IE5\GSG5VVPB\MC900438056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1672" y="4509120"/>
            <a:ext cx="2095128" cy="20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AppData\Local\Microsoft\Windows\Temporary Internet Files\Content.IE5\Z3LDGUAE\MC90043805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644" y="3859324"/>
            <a:ext cx="1299592" cy="12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AppData\Local\Microsoft\Windows\Temporary Internet Files\Content.IE5\DMPL6KAL\MC900435211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841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AppData\Local\Microsoft\Windows\Temporary Internet Files\Content.IE5\T6G8CIDY\MC900438051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646386"/>
            <a:ext cx="1445332" cy="14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3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58487"/>
            <a:ext cx="4510391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8487"/>
            <a:ext cx="4032448" cy="5040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1\AppData\Local\Microsoft\Windows\Temporary Internet Files\Content.IE5\Z3LDGUAE\MC900355085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5805264"/>
            <a:ext cx="3619195" cy="63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1\AppData\Local\Microsoft\Windows\Temporary Internet Files\Content.IE5\Z3LDGUAE\MC900355085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542" y="5805264"/>
            <a:ext cx="3619195" cy="63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71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mg1.liveinternet.ru/images/attach/c/9/106/90/106090177_3925073_vannayacvetamorskojvolny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728070"/>
            <a:ext cx="4215595" cy="2939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1\AppData\Local\Microsoft\Windows\Temporary Internet Files\Content.IE5\GSG5VVPB\MC90043013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30274"/>
            <a:ext cx="7279136" cy="273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Цвет морской волны в интерьере</a:t>
            </a:r>
          </a:p>
          <a:p>
            <a:r>
              <a:rPr lang="ru-RU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 В интерьере, выполненном в классическом стиле, этот цвет будет особенно изысканно смотреться в сочетании с золотым, а также коричневым или бежевым оттенками.</a:t>
            </a:r>
            <a:endParaRPr lang="ru-RU" sz="36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42" name="Picture 6" descr="цвет морской волны в интерьер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06071"/>
            <a:ext cx="4104456" cy="296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518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342" y="3467002"/>
            <a:ext cx="2460154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19" y="3467002"/>
            <a:ext cx="6397305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4870"/>
            <a:ext cx="8784976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 Цвет морской волны прекрасно сочетается с насыщенными оттенками красного, фиолетового или оранжевого. Одним из последних трендов выделяют применение этого цвета с коралловым и приглушенно-коричневым.</a:t>
            </a:r>
            <a:endParaRPr lang="ru-RU" sz="36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94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1\AppData\Local\Microsoft\Windows\Temporary Internet Files\Content.IE5\T6G8CIDY\MC900209144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7" y="1484784"/>
            <a:ext cx="574483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5946215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  Цвет </a:t>
            </a:r>
            <a:r>
              <a:rPr lang="ru-RU" sz="3600" b="1" dirty="0">
                <a:ln/>
                <a:solidFill>
                  <a:schemeClr val="accent1">
                    <a:lumMod val="50000"/>
                  </a:schemeClr>
                </a:solidFill>
              </a:rPr>
              <a:t>морской волны (циан) — это сине-зелёный цвет, находящийся в цветовом диапазоне между зелёным и синим цветами. Циановый цвет очень близок к голубому, и его иногда условно называют голубым.</a:t>
            </a:r>
          </a:p>
        </p:txBody>
      </p:sp>
    </p:spTree>
    <p:extLst>
      <p:ext uri="{BB962C8B-B14F-4D97-AF65-F5344CB8AC3E}">
        <p14:creationId xmlns:p14="http://schemas.microsoft.com/office/powerpoint/2010/main" val="3245529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3672408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>
                <a:ln/>
                <a:solidFill>
                  <a:schemeClr val="accent1">
                    <a:lumMod val="50000"/>
                  </a:schemeClr>
                </a:solidFill>
              </a:rPr>
              <a:t>Он превосходно сочетается с желтым, коралловым, коричневым, светло-зеленым, а также с другими голубыми и синими цветами и оттенками.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0103" y="286343"/>
            <a:ext cx="5304184" cy="5014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920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AppData\Local\Microsoft\Windows\Temporary Internet Files\Content.IE5\GSG5VVPB\MC900241671[1].wm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29624"/>
            <a:ext cx="66172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640960" cy="52014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Символика цвета морской волны</a:t>
            </a:r>
          </a:p>
          <a:p>
            <a:r>
              <a:rPr lang="ru-RU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 Сине -зеленый цвет является индикатором нервной системы. У тех, кому он нравится, нервы напряжены, кому он нравится больше всего - перенапряжены, кто отвергает его как ядовитый - имеет уже истощенную     нервную систему. </a:t>
            </a:r>
            <a:endParaRPr lang="ru-RU" sz="36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41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AppData\Local\Microsoft\Windows\Temporary Internet Files\Content.IE5\GSG5VVPB\MC900412354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925655" cy="51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5" y="620688"/>
            <a:ext cx="432048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   Не случайно также то, что на языке цветов сине -зеленый означает лед, холодность, глубину, давление, напряжение, престиж, тщеславие. </a:t>
            </a:r>
            <a:endParaRPr lang="ru-RU" sz="36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29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AppData\Local\Microsoft\Windows\Temporary Internet Files\Content.IE5\T6G8CIDY\MC900389672[1].wm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144986" cy="373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9"/>
            <a:ext cx="8496944" cy="57554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Воздействие на человека</a:t>
            </a:r>
          </a:p>
          <a:p>
            <a:r>
              <a:rPr lang="ru-RU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36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  Как цвет внутреннего напряжения, цвет морской волны выражает основной психоаналитический принцип «Я». То есть скрыто -энергичное отношение человека к самому себе. Действительно, он укрепляет волевые устремления и честолюбивые помыслы в самоутверждении. </a:t>
            </a:r>
            <a:endParaRPr lang="ru-RU" sz="36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84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1\AppData\Local\Microsoft\Windows\Temporary Internet Files\Content.IE5\T6G8CIDY\MC90036079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864" y="116632"/>
            <a:ext cx="2058063" cy="471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604448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   Предпочтение сине -зеленого, как правило, означает честолюбие и переоценку собственных сил, притязания на собственную значимость и самовозвеличивание. Сине -зеленый - это и жажда власти, и нежелание каких -либо внешних перемен. И убежденность в собственной полноценности, и недооценка жизненных сложностей, и многое другое. </a:t>
            </a:r>
            <a:endParaRPr lang="ru-RU" sz="36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9" name="Picture 3" descr="C:\Users\1\AppData\Local\Microsoft\Windows\Temporary Internet Files\Content.IE5\Z3LDGUAE\MC90035508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5549246"/>
            <a:ext cx="5571226" cy="97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87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92888" cy="29854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Цвет морской волны в одежде</a:t>
            </a:r>
          </a:p>
          <a:p>
            <a:endParaRPr lang="ru-RU" sz="3600" b="1" dirty="0" smtClean="0">
              <a:ln/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6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 Этот цвет  </a:t>
            </a:r>
            <a:r>
              <a:rPr lang="ru-RU" sz="3600" b="1" dirty="0">
                <a:ln/>
                <a:solidFill>
                  <a:schemeClr val="tx2">
                    <a:lumMod val="75000"/>
                  </a:schemeClr>
                </a:solidFill>
              </a:rPr>
              <a:t>поможет внести в образ женщины свежесть, яркость, романтичность и сочность.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605" y="3246081"/>
            <a:ext cx="2289898" cy="346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00" y="3246081"/>
            <a:ext cx="2363823" cy="346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244794"/>
            <a:ext cx="2376264" cy="3494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405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1\AppData\Local\Microsoft\Windows\Temporary Internet Files\Content.IE5\DMPL6KAL\MC900438045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640" y="264675"/>
            <a:ext cx="1875656" cy="18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78497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Невероятно гармонично будет смотреться сочетание цвета морской волны с теплыми оттенками бронзы и золота. </a:t>
            </a:r>
            <a:endParaRPr lang="ru-RU" sz="36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2381535" cy="350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403" y="2541039"/>
            <a:ext cx="2386010" cy="352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503899"/>
            <a:ext cx="244827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397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330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Цвет морской волны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 морской волны</dc:title>
  <dc:creator>Зося</dc:creator>
  <cp:lastModifiedBy>Admin</cp:lastModifiedBy>
  <cp:revision>21</cp:revision>
  <dcterms:created xsi:type="dcterms:W3CDTF">2014-02-22T05:22:52Z</dcterms:created>
  <dcterms:modified xsi:type="dcterms:W3CDTF">2015-11-08T16:41:48Z</dcterms:modified>
</cp:coreProperties>
</file>