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6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1946D0-1F42-449E-9FA3-3CF9B589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DE70E-170C-4251-AA40-D81F2BD73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4CFA385-DC43-4148-90BB-454BB97CA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2EB9E3-D5B9-4128-AD97-76C908171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0C046C8-0080-4CC0-A41C-5E92CB59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7EF16F-8EC7-4096-813B-5D2D3C526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25E9E-EF77-4E16-9479-20BC23990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D14E38-2B47-4D35-A9AB-8BD9B93D6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50ECB2-0FE9-41E3-A7D2-EC7EE8DB5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15039-8FE7-4693-A27E-CCC2028EC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AB033E-4582-4098-ADBB-6385B155F2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11815BB-BE73-4DE6-A4B5-ED5A97095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990599"/>
          </a:xfrm>
        </p:spPr>
        <p:txBody>
          <a:bodyPr/>
          <a:lstStyle/>
          <a:p>
            <a:r>
              <a:rPr lang="en-US" dirty="0" smtClean="0"/>
              <a:t>The country and the city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67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514600"/>
            <a:ext cx="6251575" cy="39046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road</a:t>
            </a:r>
            <a:endParaRPr lang="ru-RU" dirty="0"/>
          </a:p>
        </p:txBody>
      </p:sp>
      <p:pic>
        <p:nvPicPr>
          <p:cNvPr id="4" name="Содержимое 3" descr="copyattachment72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48365"/>
            <a:ext cx="7239000" cy="456935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sheep</a:t>
            </a:r>
            <a:endParaRPr lang="ru-RU" dirty="0"/>
          </a:p>
        </p:txBody>
      </p:sp>
      <p:pic>
        <p:nvPicPr>
          <p:cNvPr id="4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828800"/>
            <a:ext cx="6183856" cy="4644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hill</a:t>
            </a:r>
            <a:endParaRPr lang="ru-RU" dirty="0"/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7702296" cy="481393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1000" y="304800"/>
            <a:ext cx="8458200" cy="1143000"/>
          </a:xfrm>
        </p:spPr>
        <p:txBody>
          <a:bodyPr/>
          <a:lstStyle/>
          <a:p>
            <a:pPr algn="ctr"/>
            <a:r>
              <a:rPr lang="en-US" dirty="0" smtClean="0"/>
              <a:t>tree</a:t>
            </a:r>
            <a:endParaRPr lang="ru-RU" dirty="0"/>
          </a:p>
        </p:txBody>
      </p:sp>
      <p:pic>
        <p:nvPicPr>
          <p:cNvPr id="4" name="Содержимое 3" descr="i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752600"/>
            <a:ext cx="7662291" cy="430720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river</a:t>
            </a:r>
            <a:endParaRPr lang="ru-RU" dirty="0"/>
          </a:p>
        </p:txBody>
      </p:sp>
      <p:pic>
        <p:nvPicPr>
          <p:cNvPr id="4" name="Содержимое 3" descr="motto.net.ua-522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904998"/>
            <a:ext cx="7800975" cy="456057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city</a:t>
            </a:r>
            <a:endParaRPr lang="ru-RU" dirty="0"/>
          </a:p>
        </p:txBody>
      </p:sp>
      <p:pic>
        <p:nvPicPr>
          <p:cNvPr id="4" name="Содержимое 3" descr="1wektmwtyardp5i4szh57zzs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7709535" cy="51577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country</a:t>
            </a:r>
            <a:endParaRPr lang="ru-RU" dirty="0"/>
          </a:p>
        </p:txBody>
      </p:sp>
      <p:pic>
        <p:nvPicPr>
          <p:cNvPr id="4" name="Содержимое 3" descr="d9b9936b9ff7585a39dbf0405c2a7d823eb7562175671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45" t="5990"/>
          <a:stretch>
            <a:fillRect/>
          </a:stretch>
        </p:blipFill>
        <p:spPr>
          <a:xfrm>
            <a:off x="533400" y="1524000"/>
            <a:ext cx="6868672" cy="51417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garden</a:t>
            </a:r>
            <a:endParaRPr lang="ru-RU" dirty="0"/>
          </a:p>
        </p:txBody>
      </p:sp>
      <p:pic>
        <p:nvPicPr>
          <p:cNvPr id="4" name="Содержимое 3" descr="motto.net.ua-522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905000"/>
            <a:ext cx="7672832" cy="4495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house</a:t>
            </a:r>
            <a:endParaRPr lang="ru-RU" dirty="0"/>
          </a:p>
        </p:txBody>
      </p:sp>
      <p:pic>
        <p:nvPicPr>
          <p:cNvPr id="4" name="Содержимое 3" descr="i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7356634" cy="490442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bridge</a:t>
            </a:r>
            <a:endParaRPr lang="ru-RU" dirty="0"/>
          </a:p>
        </p:txBody>
      </p:sp>
      <p:pic>
        <p:nvPicPr>
          <p:cNvPr id="4" name="Содержимое 3" descr="1wektmwtyardp5i4szh57zzs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7576125" cy="473507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park</a:t>
            </a:r>
            <a:endParaRPr lang="ru-RU" dirty="0"/>
          </a:p>
        </p:txBody>
      </p:sp>
      <p:pic>
        <p:nvPicPr>
          <p:cNvPr id="4" name="Содержимое 3" descr="20.0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299" b="7559"/>
          <a:stretch>
            <a:fillRect/>
          </a:stretch>
        </p:blipFill>
        <p:spPr>
          <a:xfrm>
            <a:off x="304800" y="1639706"/>
            <a:ext cx="7380542" cy="521829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forest</a:t>
            </a:r>
            <a:endParaRPr lang="ru-RU" dirty="0"/>
          </a:p>
        </p:txBody>
      </p:sp>
      <p:pic>
        <p:nvPicPr>
          <p:cNvPr id="4" name="Содержимое 3" descr="127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7726680" cy="48188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field</a:t>
            </a:r>
            <a:endParaRPr lang="ru-RU" dirty="0"/>
          </a:p>
        </p:txBody>
      </p:sp>
      <p:pic>
        <p:nvPicPr>
          <p:cNvPr id="4" name="Содержимое 3" descr="53563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905000"/>
            <a:ext cx="7743190" cy="435660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</TotalTime>
  <Words>20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Arial</vt:lpstr>
      <vt:lpstr>Изящная</vt:lpstr>
      <vt:lpstr>The country and the city</vt:lpstr>
      <vt:lpstr>The city</vt:lpstr>
      <vt:lpstr>The country</vt:lpstr>
      <vt:lpstr>garden</vt:lpstr>
      <vt:lpstr>house</vt:lpstr>
      <vt:lpstr>bridge</vt:lpstr>
      <vt:lpstr>park</vt:lpstr>
      <vt:lpstr>forest</vt:lpstr>
      <vt:lpstr>field</vt:lpstr>
      <vt:lpstr>road</vt:lpstr>
      <vt:lpstr>sheep</vt:lpstr>
      <vt:lpstr>hill</vt:lpstr>
      <vt:lpstr>tree</vt:lpstr>
      <vt:lpstr>river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Наталья Абушинова</dc:creator>
  <cp:lastModifiedBy>Наталья Абушинова</cp:lastModifiedBy>
  <cp:revision>2</cp:revision>
  <cp:lastPrinted>1601-01-01T00:00:00Z</cp:lastPrinted>
  <dcterms:created xsi:type="dcterms:W3CDTF">2015-11-08T06:53:48Z</dcterms:created>
  <dcterms:modified xsi:type="dcterms:W3CDTF">2015-11-08T07:12:53Z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