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2" r:id="rId6"/>
    <p:sldId id="261" r:id="rId7"/>
    <p:sldId id="259" r:id="rId8"/>
    <p:sldId id="266" r:id="rId9"/>
    <p:sldId id="265" r:id="rId10"/>
    <p:sldId id="264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Englsh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41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his/her name?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name is … .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name is …. 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загадку для своего соседа по парте по схеме: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ru-RU" dirty="0" smtClean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sad.</a:t>
            </a:r>
          </a:p>
          <a:p>
            <a:pPr marL="3657600" lvl="8" indent="0">
              <a:buNone/>
            </a:pP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He is not fat.</a:t>
            </a:r>
          </a:p>
          <a:p>
            <a:pPr marL="3657600" lvl="8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He can run.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115212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907704" y="1484784"/>
            <a:ext cx="1656184" cy="115212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95736" y="2420888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851920" y="1412776"/>
            <a:ext cx="1296144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924944"/>
            <a:ext cx="115212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691680" y="2924944"/>
            <a:ext cx="1440160" cy="122413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3538291"/>
            <a:ext cx="936104" cy="61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2924944"/>
            <a:ext cx="1224136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907704" y="3933056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39552" y="4725144"/>
            <a:ext cx="115212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907704" y="4725144"/>
            <a:ext cx="1512168" cy="122413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599892" y="4725144"/>
            <a:ext cx="1548172" cy="122413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28" y="69929"/>
            <a:ext cx="3548482" cy="35750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1" y="3786209"/>
            <a:ext cx="3173338" cy="3071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46500"/>
            <a:ext cx="3873500" cy="3111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0" y="1155712"/>
            <a:ext cx="3600380" cy="270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 своей команде кого ты видишь на картинке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see …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свои успехи на уроке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получилось! Всё понял!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Получалось не все! Есть вопросы.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удалось.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70" y="1253739"/>
            <a:ext cx="138112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13176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20" y="3140968"/>
            <a:ext cx="1714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Фонетическая зарядка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обезьянки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4475232" cy="50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обезьянка пошла гулять и приглашает с собой лисичку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eı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eı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eı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3318619" cy="3318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25" y="3094608"/>
            <a:ext cx="3378175" cy="33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Обезьянка и лисичка дразнят комариков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[z]		[z]		[z]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50227"/>
            <a:ext cx="2995959" cy="3907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27" y="2714625"/>
            <a:ext cx="4163076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Комарики злятся и кусают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	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[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]		[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3450108" cy="31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Обезьянка возвращается домой и греет замерзшие лапки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[h]			[h]			[h]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3240359" cy="43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Обезьянка ложится спать и задувает свечу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[w]		[w]		[w]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5068514" cy="39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cat went to town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cat went to town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buy a hat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What? A cat with a hat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hat for a cat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ever saw a cat with a hat?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Рассказываем о своих друзьях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3924300" cy="3248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92" y="2636912"/>
            <a:ext cx="5472608" cy="37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8">
      <a:dk1>
        <a:sysClr val="windowText" lastClr="000000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160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Enjoy Englsh</vt:lpstr>
      <vt:lpstr>Фонетическая зарядка</vt:lpstr>
      <vt:lpstr>Наша обезьянка пошла гулять и приглашает с собой лисичку</vt:lpstr>
      <vt:lpstr>Обезьянка и лисичка дразнят комариков</vt:lpstr>
      <vt:lpstr>Комарики злятся и кусают обезьянку</vt:lpstr>
      <vt:lpstr>Обезьянка возвращается домой и греет замерзшие лапки</vt:lpstr>
      <vt:lpstr>Обезьянка ложится спать и задувает свечу</vt:lpstr>
      <vt:lpstr>A cat went to town</vt:lpstr>
      <vt:lpstr>Рассказываем о своих друзьях</vt:lpstr>
      <vt:lpstr>What is his/her name?</vt:lpstr>
      <vt:lpstr>Составьте загадку для своего соседа по парте по схеме:</vt:lpstr>
      <vt:lpstr>Colours</vt:lpstr>
      <vt:lpstr>Скажи своей команде кого ты видишь на картинке</vt:lpstr>
      <vt:lpstr>Оцените свои успехи на уроке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Enjoy Englsh</dc:title>
  <dc:creator>1</dc:creator>
  <cp:lastModifiedBy>1</cp:lastModifiedBy>
  <cp:revision>7</cp:revision>
  <dcterms:created xsi:type="dcterms:W3CDTF">2015-02-08T12:54:45Z</dcterms:created>
  <dcterms:modified xsi:type="dcterms:W3CDTF">2015-02-08T19:00:54Z</dcterms:modified>
</cp:coreProperties>
</file>