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MS900074828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234752" y="0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2082"/>
          <a:stretch/>
        </p:blipFill>
        <p:spPr>
          <a:xfrm>
            <a:off x="-8720" y="-27384"/>
            <a:ext cx="10269352" cy="68419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16" y="1812762"/>
            <a:ext cx="2832873" cy="39204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99513" y="307460"/>
            <a:ext cx="5788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Реши задачи и помоги Мишутке и Машеньке  одеться</a:t>
            </a:r>
            <a:endParaRPr lang="ru-RU" sz="3600" dirty="0"/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2555776" y="3631769"/>
            <a:ext cx="1844105" cy="1597431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721318" y="6154890"/>
            <a:ext cx="122413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49" y="2054143"/>
            <a:ext cx="2447669" cy="3823129"/>
          </a:xfrm>
          <a:prstGeom prst="rect">
            <a:avLst/>
          </a:prstGeom>
        </p:spPr>
      </p:pic>
      <p:sp>
        <p:nvSpPr>
          <p:cNvPr id="18" name="Прямоугольник 17">
            <a:hlinkClick r:id="" action="ppaction://noaction"/>
          </p:cNvPr>
          <p:cNvSpPr/>
          <p:nvPr/>
        </p:nvSpPr>
        <p:spPr>
          <a:xfrm>
            <a:off x="4979685" y="3655246"/>
            <a:ext cx="1827755" cy="1576154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МИША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467544" y="6154890"/>
            <a:ext cx="1224000" cy="648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830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MS900074828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234752" y="0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2082"/>
          <a:stretch/>
        </p:blipFill>
        <p:spPr>
          <a:xfrm>
            <a:off x="-18294" y="0"/>
            <a:ext cx="10269352" cy="68419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083"/>
            <a:ext cx="4159083" cy="57558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64155" y="59140"/>
            <a:ext cx="4896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Фокусник достал из шляпы 42 красных платка и </a:t>
            </a:r>
            <a:r>
              <a:rPr lang="ru-RU" sz="2400" dirty="0" smtClean="0"/>
              <a:t>18 </a:t>
            </a:r>
            <a:r>
              <a:rPr lang="ru-RU" sz="2400" dirty="0"/>
              <a:t>синих. На сколько больше было </a:t>
            </a:r>
            <a:r>
              <a:rPr lang="ru-RU" sz="2400" dirty="0" smtClean="0"/>
              <a:t>красных платков</a:t>
            </a:r>
            <a:r>
              <a:rPr lang="ru-RU" sz="2400" dirty="0"/>
              <a:t>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64155" y="226885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24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2078" y="226885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60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3573016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34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436" y="2787999"/>
            <a:ext cx="2942365" cy="2804133"/>
          </a:xfrm>
          <a:prstGeom prst="rect">
            <a:avLst/>
          </a:prstGeom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721318" y="6154890"/>
            <a:ext cx="122413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7255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900074828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92353" y="228504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2082"/>
          <a:stretch/>
        </p:blipFill>
        <p:spPr>
          <a:xfrm>
            <a:off x="-18294" y="0"/>
            <a:ext cx="10269352" cy="68419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083"/>
            <a:ext cx="4159083" cy="57558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3686" y="228504"/>
            <a:ext cx="4828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 экскурсию поехало 99 человек. Из них  56 девочек, а остальные мальчики. Сколько мальчиков поехало на экскурсию?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6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43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35748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179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8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77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436" y="2787999"/>
            <a:ext cx="2942365" cy="28041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798">
            <a:off x="1059032" y="5836375"/>
            <a:ext cx="2167804" cy="1367083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452320" y="6093296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8559">
            <a:off x="1293493" y="765605"/>
            <a:ext cx="1384143" cy="2137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89" y="3429000"/>
            <a:ext cx="1519411" cy="20095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4718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900074828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234752" y="228504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2082"/>
          <a:stretch/>
        </p:blipFill>
        <p:spPr>
          <a:xfrm>
            <a:off x="-18294" y="0"/>
            <a:ext cx="10269352" cy="68419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083"/>
            <a:ext cx="4159083" cy="57558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2294" y="228504"/>
            <a:ext cx="4216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Машина ехала со скоростью 75 км</a:t>
            </a:r>
            <a:r>
              <a:rPr lang="en-US" sz="2400" dirty="0" smtClean="0"/>
              <a:t>/</a:t>
            </a:r>
            <a:r>
              <a:rPr lang="ru-RU" sz="2400" dirty="0" smtClean="0"/>
              <a:t>ч. Какое расстояние пройдет машина за 3 часа?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35748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225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25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8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72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436" y="2787999"/>
            <a:ext cx="2942365" cy="28041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798">
            <a:off x="1059032" y="5836375"/>
            <a:ext cx="2167804" cy="13670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8559">
            <a:off x="1293493" y="765605"/>
            <a:ext cx="1384143" cy="2137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89" y="3429000"/>
            <a:ext cx="1519411" cy="2009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0116">
            <a:off x="88830" y="2501155"/>
            <a:ext cx="1179440" cy="1977296"/>
          </a:xfrm>
          <a:prstGeom prst="rect">
            <a:avLst/>
          </a:prstGeom>
        </p:spPr>
      </p:pic>
      <p:sp>
        <p:nvSpPr>
          <p:cNvPr id="20" name="Выноска-облако 19"/>
          <p:cNvSpPr/>
          <p:nvPr/>
        </p:nvSpPr>
        <p:spPr>
          <a:xfrm>
            <a:off x="3203848" y="228504"/>
            <a:ext cx="4975795" cy="2869309"/>
          </a:xfrm>
          <a:prstGeom prst="cloudCallout">
            <a:avLst>
              <a:gd name="adj1" fmla="val -49584"/>
              <a:gd name="adj2" fmla="val 59930"/>
            </a:avLst>
          </a:prstGeom>
          <a:gradFill>
            <a:gsLst>
              <a:gs pos="0">
                <a:srgbClr val="FFF200"/>
              </a:gs>
              <a:gs pos="36000">
                <a:srgbClr val="ACD947"/>
              </a:gs>
              <a:gs pos="100000">
                <a:srgbClr val="4AA30D"/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Спасибо, что помогли мне!</a:t>
            </a:r>
          </a:p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 молодцы!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Управляющая кнопка: домой 20">
            <a:hlinkClick r:id="rId11" action="ppaction://hlinksldjump" highlightClick="1"/>
          </p:cNvPr>
          <p:cNvSpPr/>
          <p:nvPr/>
        </p:nvSpPr>
        <p:spPr>
          <a:xfrm>
            <a:off x="7299942" y="6109828"/>
            <a:ext cx="1008111" cy="6766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9012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10"/>
                            </p:stCondLst>
                            <p:childTnLst>
                              <p:par>
                                <p:cTn id="11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1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900074828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63062" y="287693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2082"/>
          <a:stretch/>
        </p:blipFill>
        <p:spPr>
          <a:xfrm>
            <a:off x="-18294" y="0"/>
            <a:ext cx="10269352" cy="68419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083"/>
            <a:ext cx="4159083" cy="57558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35896" y="0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 представлении принимало участие </a:t>
            </a:r>
            <a:r>
              <a:rPr lang="ru-RU" sz="2400" dirty="0" smtClean="0"/>
              <a:t>21</a:t>
            </a:r>
            <a:r>
              <a:rPr lang="ru-RU" sz="2400" dirty="0" smtClean="0"/>
              <a:t> акробат, а жонглёров</a:t>
            </a:r>
            <a:r>
              <a:rPr lang="ru-RU" sz="2400" dirty="0"/>
              <a:t> </a:t>
            </a:r>
            <a:r>
              <a:rPr lang="ru-RU" sz="2400" dirty="0" smtClean="0"/>
              <a:t>в 3 раза меньше.</a:t>
            </a:r>
            <a:r>
              <a:rPr lang="ru-RU" sz="2400" dirty="0" smtClean="0"/>
              <a:t> </a:t>
            </a:r>
            <a:r>
              <a:rPr lang="ru-RU" sz="2400" dirty="0"/>
              <a:t>Сколько выступало всего артистов?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8000" y="35748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142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118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28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436" y="2787999"/>
            <a:ext cx="2942365" cy="28041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798">
            <a:off x="1059032" y="5836375"/>
            <a:ext cx="2167804" cy="1367083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452320" y="6093296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4611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S900074828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172567" y="874835"/>
            <a:ext cx="609600" cy="609600"/>
          </a:xfrm>
          <a:prstGeom prst="rect">
            <a:avLst/>
          </a:prstGeom>
        </p:spPr>
      </p:pic>
      <p:pic>
        <p:nvPicPr>
          <p:cNvPr id="27" name="MS900074828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234752" y="0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2082"/>
          <a:stretch/>
        </p:blipFill>
        <p:spPr>
          <a:xfrm>
            <a:off x="-18294" y="0"/>
            <a:ext cx="10269352" cy="68419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11760" y="25473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 книге о животных </a:t>
            </a:r>
            <a:r>
              <a:rPr lang="ru-RU" sz="2400" dirty="0" smtClean="0"/>
              <a:t>32 страницы. </a:t>
            </a:r>
            <a:r>
              <a:rPr lang="ru-RU" sz="2400" dirty="0"/>
              <a:t>В </a:t>
            </a:r>
            <a:r>
              <a:rPr lang="ru-RU" sz="2400" dirty="0" smtClean="0"/>
              <a:t>книге </a:t>
            </a:r>
            <a:r>
              <a:rPr lang="ru-RU" sz="2400" dirty="0"/>
              <a:t>о </a:t>
            </a:r>
            <a:r>
              <a:rPr lang="ru-RU" sz="2400" dirty="0" smtClean="0"/>
              <a:t>путешествиях </a:t>
            </a:r>
            <a:r>
              <a:rPr lang="ru-RU" sz="2400" dirty="0"/>
              <a:t>на 52 </a:t>
            </a:r>
            <a:r>
              <a:rPr lang="ru-RU" sz="2400" dirty="0" smtClean="0"/>
              <a:t>страницы больше.  Сколько страниц в книге о путешествиях?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6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84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50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35748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38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721318" y="6154890"/>
            <a:ext cx="122413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2" y="1698448"/>
            <a:ext cx="3136670" cy="4899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7" y="3420978"/>
            <a:ext cx="2043511" cy="3191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5821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S900074828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34752" y="228504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2082"/>
          <a:stretch/>
        </p:blipFill>
        <p:spPr>
          <a:xfrm>
            <a:off x="-18294" y="0"/>
            <a:ext cx="10269352" cy="68419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083"/>
            <a:ext cx="4159083" cy="57558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64000" y="193537"/>
            <a:ext cx="4536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 Пети </a:t>
            </a:r>
            <a:r>
              <a:rPr lang="ru-RU" sz="2400" dirty="0" smtClean="0"/>
              <a:t>42 </a:t>
            </a:r>
            <a:r>
              <a:rPr lang="ru-RU" sz="2400" dirty="0"/>
              <a:t>рублей, а у Миши </a:t>
            </a:r>
            <a:r>
              <a:rPr lang="ru-RU" sz="2400" dirty="0" smtClean="0"/>
              <a:t>7</a:t>
            </a:r>
            <a:r>
              <a:rPr lang="ru-RU" sz="2400" dirty="0" smtClean="0"/>
              <a:t> рублей. Во сколько раз  у Миши меньше </a:t>
            </a:r>
            <a:r>
              <a:rPr lang="ru-RU" sz="2400" dirty="0" err="1" smtClean="0"/>
              <a:t>денег,чем</a:t>
            </a:r>
            <a:r>
              <a:rPr lang="ru-RU" sz="2400" dirty="0" smtClean="0"/>
              <a:t> у Пети?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8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6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35748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5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4000" y="2268000"/>
            <a:ext cx="1584176" cy="1152128"/>
          </a:xfrm>
          <a:prstGeom prst="rect">
            <a:avLst/>
          </a:prstGeom>
          <a:gradFill flip="none" rotWithShape="1">
            <a:gsLst>
              <a:gs pos="100000">
                <a:srgbClr val="4AA30D"/>
              </a:gs>
              <a:gs pos="67000">
                <a:srgbClr val="EBF89A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8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436" y="2787999"/>
            <a:ext cx="2942365" cy="28041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798">
            <a:off x="1059032" y="5836375"/>
            <a:ext cx="2167804" cy="1367083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452320" y="6093296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8559">
            <a:off x="1293493" y="765605"/>
            <a:ext cx="1384143" cy="21375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6633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157</Words>
  <PresentationFormat>Экран (4:3)</PresentationFormat>
  <Paragraphs>30</Paragraphs>
  <Slides>7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2013-10-13T14:39:39Z</dcterms:created>
  <dcterms:modified xsi:type="dcterms:W3CDTF">2013-10-13T15:01:12Z</dcterms:modified>
</cp:coreProperties>
</file>