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68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65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5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0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2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13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7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50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38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91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EC84-A500-42C1-AB8D-81188565842B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3C92-4878-4F64-A470-8CF6547E10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5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Урок математики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1 классе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75" y="2271712"/>
            <a:ext cx="2228850" cy="23145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486025"/>
            <a:ext cx="2857500" cy="1885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33" y="191069"/>
            <a:ext cx="7492621" cy="60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" y="409432"/>
            <a:ext cx="10836323" cy="619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5" y="218365"/>
            <a:ext cx="7806519" cy="629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43" y="504967"/>
            <a:ext cx="8256896" cy="59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05" y="0"/>
            <a:ext cx="9169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54" y="655093"/>
            <a:ext cx="8993874" cy="59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5" y="354842"/>
            <a:ext cx="10331354" cy="638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87" y="504967"/>
            <a:ext cx="10467831" cy="611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8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Широкоэкранный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Урок математики  в 1 классе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в 1 классе</dc:title>
  <dc:creator>1</dc:creator>
  <cp:lastModifiedBy>1</cp:lastModifiedBy>
  <cp:revision>2</cp:revision>
  <dcterms:created xsi:type="dcterms:W3CDTF">2015-10-12T11:07:39Z</dcterms:created>
  <dcterms:modified xsi:type="dcterms:W3CDTF">2015-10-12T11:20:29Z</dcterms:modified>
</cp:coreProperties>
</file>