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59" r:id="rId7"/>
    <p:sldId id="263" r:id="rId8"/>
    <p:sldId id="262" r:id="rId9"/>
    <p:sldId id="268" r:id="rId10"/>
    <p:sldId id="269" r:id="rId11"/>
    <p:sldId id="271" r:id="rId12"/>
    <p:sldId id="272" r:id="rId13"/>
    <p:sldId id="264" r:id="rId14"/>
    <p:sldId id="266" r:id="rId15"/>
    <p:sldId id="265" r:id="rId16"/>
    <p:sldId id="267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979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375D-CE3F-40D7-A9B5-4F885BF87068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0DB3-1ACB-4EF4-9F23-27A916FD09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375D-CE3F-40D7-A9B5-4F885BF87068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0DB3-1ACB-4EF4-9F23-27A916FD09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375D-CE3F-40D7-A9B5-4F885BF87068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0DB3-1ACB-4EF4-9F23-27A916FD09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375D-CE3F-40D7-A9B5-4F885BF87068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0DB3-1ACB-4EF4-9F23-27A916FD09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375D-CE3F-40D7-A9B5-4F885BF87068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0DB3-1ACB-4EF4-9F23-27A916FD09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375D-CE3F-40D7-A9B5-4F885BF87068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0DB3-1ACB-4EF4-9F23-27A916FD09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375D-CE3F-40D7-A9B5-4F885BF87068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0DB3-1ACB-4EF4-9F23-27A916FD09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375D-CE3F-40D7-A9B5-4F885BF87068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0DB3-1ACB-4EF4-9F23-27A916FD09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375D-CE3F-40D7-A9B5-4F885BF87068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0DB3-1ACB-4EF4-9F23-27A916FD09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375D-CE3F-40D7-A9B5-4F885BF87068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0DB3-1ACB-4EF4-9F23-27A916FD09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375D-CE3F-40D7-A9B5-4F885BF87068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0DB3-1ACB-4EF4-9F23-27A916FD09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0375D-CE3F-40D7-A9B5-4F885BF87068}" type="datetimeFigureOut">
              <a:rPr lang="ru-RU" smtClean="0"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10DB3-1ACB-4EF4-9F23-27A916FD09F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16632"/>
            <a:ext cx="69847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latin typeface="Monotype Corsiva" pitchFamily="66" charset="0"/>
                <a:cs typeface="Times New Roman" pitchFamily="18" charset="0"/>
              </a:rPr>
              <a:t>Общественные насекомые</a:t>
            </a:r>
            <a:endParaRPr lang="ru-RU" sz="6600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0244" name="Picture 4" descr="Из жизни муравьев - published by KKVaka on day 1,218 - page 1 of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24944"/>
            <a:ext cx="4633974" cy="3652268"/>
          </a:xfrm>
          <a:prstGeom prst="rect">
            <a:avLst/>
          </a:prstGeom>
          <a:noFill/>
        </p:spPr>
      </p:pic>
      <p:pic>
        <p:nvPicPr>
          <p:cNvPr id="10246" name="Picture 6" descr="Пчелопакеты и пчеломатки &quot;Карпатской&quot; породы - Купить Пчелопакеты и пчеломатки &quot;Карпатской&quot; породы, Стоимость , Фотография Пчел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924944"/>
            <a:ext cx="3745270" cy="3645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erglafe: Мужчине в России незачем жить и нечего защищать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8252"/>
            <a:ext cx="8280920" cy="6151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Как избавиться от ос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7416824" cy="6017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Рассказать Вам,как живут пчёлы? - форум матерей и отцов одиночек ГдеПапа.Р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7344816" cy="62545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0"/>
            <a:ext cx="4752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Пчёлы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Условия для удачного опыления сельскохозяйственных культур - ЗАБОТЫ ПЧЕЛОВОДА - ПЧЕЛОВОДСТВО - Каталог статей - УСАДЬБ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7560840" cy="5670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Можно восхищаться пчелами, их слаженностью и усердием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136904" cy="6209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челы-дьявол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8426490" cy="5266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Творческая мастерская Ирины Кудряшовой - Пчелиный подмо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8199276" cy="546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nachalo4ka.ru/wp-content/uploads/2014/08/03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-171400"/>
            <a:ext cx="4536504" cy="62668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88024" y="1844824"/>
            <a:ext cx="40324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latin typeface="Monotype Corsiva" pitchFamily="66" charset="0"/>
                <a:cs typeface="Times New Roman" pitchFamily="18" charset="0"/>
              </a:rPr>
              <a:t>Спасибо за внимание !</a:t>
            </a:r>
            <a:endParaRPr lang="ru-RU" sz="6600" dirty="0"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16632"/>
            <a:ext cx="6120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Муравьи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Из жизни муравьев: фотографии, в реальность которых сложно поверить &quot; 3domen.com - сайт Сергея и Марины Бондаренк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24744"/>
            <a:ext cx="7488832" cy="5456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природа Записи с меткой природа Дневник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6144"/>
            <a:ext cx="8352928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Презентации по биолог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9268"/>
            <a:ext cx="8496944" cy="6372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Муравей лесной - Сайт о фауне Земли, а также сафари, дайвинг и многое друго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41850"/>
            <a:ext cx="8280920" cy="5741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Муравьиная жизнь Фотоштаб - интернет-журнал с фотография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57910"/>
            <a:ext cx="8640960" cy="5946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ullet Ant Nest - Viewing Galle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618684" cy="5869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Телепортация и Муравьи-Листорез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8483017" cy="5662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Месяц май - самое время бороться с осами. Интересный материал о садоводстве, сельcком хозяйстве саженцы плодовых деревье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776864" cy="517717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79712" y="188640"/>
            <a:ext cx="54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Оса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9</Words>
  <Application>Microsoft Office PowerPoint</Application>
  <PresentationFormat>Экран (4:3)</PresentationFormat>
  <Paragraphs>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2015-03-04T16:48:57Z</dcterms:created>
  <dcterms:modified xsi:type="dcterms:W3CDTF">2015-03-04T17:26:13Z</dcterms:modified>
</cp:coreProperties>
</file>