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0" r:id="rId3"/>
    <p:sldId id="301" r:id="rId4"/>
    <p:sldId id="279" r:id="rId5"/>
    <p:sldId id="285" r:id="rId6"/>
    <p:sldId id="302" r:id="rId7"/>
    <p:sldId id="281" r:id="rId8"/>
    <p:sldId id="282" r:id="rId9"/>
    <p:sldId id="284" r:id="rId10"/>
    <p:sldId id="30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>
        <p:scale>
          <a:sx n="66" d="100"/>
          <a:sy n="66" d="100"/>
        </p:scale>
        <p:origin x="-15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1556792"/>
            <a:ext cx="8820472" cy="2304256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5450" algn="ctr"/>
            <a:r>
              <a:rPr lang="ru-RU" sz="7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ОТХОДЫ И МУСОР</a:t>
            </a:r>
            <a:endParaRPr lang="ru-RU" sz="7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C:\Users\user\Desktop\УГ2012\Воскл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268760"/>
            <a:ext cx="2987824" cy="301561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УГ2012\biotoplivo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77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84482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10800000">
            <a:off x="0" y="5013176"/>
            <a:ext cx="9144000" cy="184482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4293096"/>
            <a:ext cx="7704856" cy="18002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Учитель начальных классов</a:t>
            </a:r>
          </a:p>
          <a:p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МБОУ ООШ п. </a:t>
            </a:r>
            <a:r>
              <a:rPr lang="ru-RU" sz="36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свх</a:t>
            </a:r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. ПЕСКОВАТСКИЙ </a:t>
            </a:r>
          </a:p>
          <a:p>
            <a:r>
              <a:rPr lang="ru-RU" sz="4000" dirty="0" smtClean="0">
                <a:solidFill>
                  <a:srgbClr val="002060"/>
                </a:solidFill>
                <a:effectLst/>
              </a:rPr>
              <a:t>Бобровская Елена Николаевна    </a:t>
            </a:r>
            <a:endParaRPr lang="ru-RU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180528" y="1268760"/>
            <a:ext cx="9433048" cy="2592288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«Экологические катастрофы»</a:t>
            </a:r>
            <a:endParaRPr lang="ru-RU" sz="6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-595064"/>
            <a:ext cx="4600128" cy="1503784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 января 2012 г.</a:t>
            </a:r>
          </a:p>
        </p:txBody>
      </p:sp>
      <p:pic>
        <p:nvPicPr>
          <p:cNvPr id="4098" name="Picture 2" descr="C:\Users\user\Desktop\УГ2012\Воскл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17782" y="-291603"/>
            <a:ext cx="1403293" cy="1416347"/>
          </a:xfrm>
          <a:prstGeom prst="rect">
            <a:avLst/>
          </a:prstGeom>
          <a:noFill/>
        </p:spPr>
      </p:pic>
      <p:pic>
        <p:nvPicPr>
          <p:cNvPr id="4099" name="Picture 3" descr="C:\Users\user\Desktop\УГ2012\вопрос copy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772800" y="-369470"/>
            <a:ext cx="1440160" cy="1466830"/>
          </a:xfrm>
          <a:prstGeom prst="rect">
            <a:avLst/>
          </a:prstGeom>
          <a:noFill/>
        </p:spPr>
      </p:pic>
      <p:pic>
        <p:nvPicPr>
          <p:cNvPr id="4100" name="Picture 4" descr="C:\Users\user\Desktop\УГ2012\Х copy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332640" y="1340768"/>
            <a:ext cx="1446412" cy="1440160"/>
          </a:xfrm>
          <a:prstGeom prst="rect">
            <a:avLst/>
          </a:prstGeom>
          <a:noFill/>
        </p:spPr>
      </p:pic>
      <p:pic>
        <p:nvPicPr>
          <p:cNvPr id="4101" name="Picture 5" descr="C:\Users\user\Desktop\УГ2012\галочка copy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738742" y="1340768"/>
            <a:ext cx="1546226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26369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10800000">
            <a:off x="0" y="4941168"/>
            <a:ext cx="9144000" cy="191683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Users\user\Desktop\УГ2012\2_1_~1.JPG"/>
          <p:cNvPicPr>
            <a:picLocks noChangeAspect="1" noChangeArrowheads="1"/>
          </p:cNvPicPr>
          <p:nvPr/>
        </p:nvPicPr>
        <p:blipFill>
          <a:blip r:embed="rId3" cstate="screen">
            <a:lum contrast="15000"/>
          </a:blip>
          <a:srcRect/>
          <a:stretch>
            <a:fillRect/>
          </a:stretch>
        </p:blipFill>
        <p:spPr bwMode="auto">
          <a:xfrm>
            <a:off x="430305" y="980728"/>
            <a:ext cx="8390167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836712"/>
            <a:ext cx="8496944" cy="216024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352550" indent="-95250"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каждый из нас может сделать, чтобы мусор </a:t>
            </a:r>
          </a:p>
          <a:p>
            <a:pPr marL="1352550" indent="-95250"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заполонил всю планету?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 descr="C:\Users\user\Desktop\УГ2012\вопрос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96" y="692696"/>
            <a:ext cx="2558395" cy="2605773"/>
          </a:xfrm>
          <a:prstGeom prst="ellipse">
            <a:avLst/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5" name="Группа 24"/>
          <p:cNvGrpSpPr/>
          <p:nvPr/>
        </p:nvGrpSpPr>
        <p:grpSpPr>
          <a:xfrm>
            <a:off x="683568" y="3212976"/>
            <a:ext cx="9361040" cy="1224136"/>
            <a:chOff x="611560" y="4293096"/>
            <a:chExt cx="9361040" cy="122413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899592" y="4378588"/>
              <a:ext cx="9073008" cy="1066636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074738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 покупайте продукты в пластиковых упаковках;</a:t>
              </a:r>
              <a:endPara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8" name="Picture 4" descr="C:\Users\user\Desktop\УГ2012\Х copy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11560" y="4293096"/>
              <a:ext cx="1229451" cy="1224136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683568" y="4393654"/>
            <a:ext cx="9361040" cy="1267594"/>
            <a:chOff x="611560" y="3140968"/>
            <a:chExt cx="9361040" cy="126759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899592" y="3226460"/>
              <a:ext cx="9073008" cy="1066636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074738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храните продукты </a:t>
              </a:r>
            </a:p>
            <a:p>
              <a:pPr marL="1074738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 бумажных пакетах.</a:t>
              </a:r>
              <a:endPara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3" name="Picture 5" descr="C:\Users\user\Desktop\УГ2012\галочка copy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11560" y="3140968"/>
              <a:ext cx="1296144" cy="12675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\Рабочий стол\катастрофы мира\724823.jpg"/>
          <p:cNvPicPr>
            <a:picLocks noChangeAspect="1" noChangeArrowheads="1"/>
          </p:cNvPicPr>
          <p:nvPr/>
        </p:nvPicPr>
        <p:blipFill>
          <a:blip r:embed="rId2" cstate="screen">
            <a:lum contrast="15000"/>
          </a:blip>
          <a:srcRect/>
          <a:stretch>
            <a:fillRect/>
          </a:stretch>
        </p:blipFill>
        <p:spPr bwMode="auto">
          <a:xfrm>
            <a:off x="-32894" y="0"/>
            <a:ext cx="9176893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755576" y="1556792"/>
            <a:ext cx="8820472" cy="2304256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5450" algn="ctr"/>
            <a:r>
              <a:rPr lang="ru-RU" sz="8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РАЗЛИВ </a:t>
            </a:r>
          </a:p>
          <a:p>
            <a:pPr marL="1695450" algn="ctr"/>
            <a:r>
              <a:rPr lang="ru-RU" sz="8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НЕФТИ</a:t>
            </a:r>
            <a:endParaRPr lang="ru-RU" sz="8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C:\Users\user\Desktop\УГ2012\Воскл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268760"/>
            <a:ext cx="2987824" cy="301561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ТАНКЕР.jpg"/>
          <p:cNvPicPr>
            <a:picLocks noChangeAspect="1" noChangeArrowheads="1"/>
          </p:cNvPicPr>
          <p:nvPr/>
        </p:nvPicPr>
        <p:blipFill>
          <a:blip r:embed="rId2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5" name="Группа 94"/>
          <p:cNvGrpSpPr/>
          <p:nvPr/>
        </p:nvGrpSpPr>
        <p:grpSpPr>
          <a:xfrm>
            <a:off x="-612576" y="764704"/>
            <a:ext cx="10009112" cy="2376264"/>
            <a:chOff x="-396552" y="764704"/>
            <a:chExt cx="10009112" cy="2376264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-396552" y="764704"/>
              <a:ext cx="10009112" cy="2317741"/>
              <a:chOff x="-396552" y="764704"/>
              <a:chExt cx="10009112" cy="2317741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-396552" y="764704"/>
                <a:ext cx="10009112" cy="2317741"/>
              </a:xfrm>
              <a:prstGeom prst="roundRect">
                <a:avLst/>
              </a:prstGeom>
              <a:solidFill>
                <a:schemeClr val="bg1">
                  <a:alpha val="70000"/>
                </a:schemeClr>
              </a:solidFill>
              <a:ln w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indent="1428750" algn="ctr"/>
                <a:endPara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pPr marL="3852863" indent="-269875" algn="ctr"/>
                <a:r>
                  <a:rPr lang="ru-RU" sz="8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  </a:t>
                </a:r>
                <a:r>
                  <a:rPr lang="ru-RU" sz="85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1 танкер = </a:t>
                </a:r>
              </a:p>
              <a:p>
                <a:pPr indent="990600" algn="ctr"/>
                <a:r>
                  <a:rPr lang="ru-RU" sz="4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endParaRPr lang="ru-RU" sz="4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grpSp>
            <p:nvGrpSpPr>
              <p:cNvPr id="56" name="Группа 55"/>
              <p:cNvGrpSpPr/>
              <p:nvPr/>
            </p:nvGrpSpPr>
            <p:grpSpPr>
              <a:xfrm>
                <a:off x="323528" y="908720"/>
                <a:ext cx="3888432" cy="2016224"/>
                <a:chOff x="827584" y="1844824"/>
                <a:chExt cx="5256584" cy="2448272"/>
              </a:xfrm>
            </p:grpSpPr>
            <p:grpSp>
              <p:nvGrpSpPr>
                <p:cNvPr id="57" name="Группа 50"/>
                <p:cNvGrpSpPr/>
                <p:nvPr/>
              </p:nvGrpSpPr>
              <p:grpSpPr>
                <a:xfrm>
                  <a:off x="4840675" y="1967238"/>
                  <a:ext cx="1186971" cy="1591377"/>
                  <a:chOff x="6372200" y="2132856"/>
                  <a:chExt cx="1512168" cy="1872208"/>
                </a:xfrm>
              </p:grpSpPr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 flipV="1">
                    <a:off x="6660232" y="2132856"/>
                    <a:ext cx="0" cy="1872208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 flipH="1" flipV="1">
                    <a:off x="6660232" y="2780928"/>
                    <a:ext cx="1224136" cy="1008112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Прямая соединительная линия 69"/>
                  <p:cNvCxnSpPr/>
                  <p:nvPr/>
                </p:nvCxnSpPr>
                <p:spPr>
                  <a:xfrm>
                    <a:off x="6372200" y="2780928"/>
                    <a:ext cx="567680" cy="0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 flipV="1">
                  <a:off x="2184122" y="2212065"/>
                  <a:ext cx="0" cy="128534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flipV="1">
                  <a:off x="1505853" y="1844824"/>
                  <a:ext cx="0" cy="159137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Прямоугольник с одним вырезанным углом 59"/>
                <p:cNvSpPr/>
                <p:nvPr/>
              </p:nvSpPr>
              <p:spPr>
                <a:xfrm flipV="1">
                  <a:off x="4445018" y="3313787"/>
                  <a:ext cx="1639150" cy="612068"/>
                </a:xfrm>
                <a:prstGeom prst="snip1Rect">
                  <a:avLst>
                    <a:gd name="adj" fmla="val 50000"/>
                  </a:avLst>
                </a:prstGeom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Прямоугольник с двумя вырезанными соседними углами 60"/>
                <p:cNvSpPr/>
                <p:nvPr/>
              </p:nvSpPr>
              <p:spPr>
                <a:xfrm flipV="1">
                  <a:off x="827584" y="3558614"/>
                  <a:ext cx="4973972" cy="734482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2" name="Прямоугольник с двумя вырезанными соседними углами 61"/>
                <p:cNvSpPr/>
                <p:nvPr/>
              </p:nvSpPr>
              <p:spPr>
                <a:xfrm>
                  <a:off x="1110196" y="3313787"/>
                  <a:ext cx="1356538" cy="244827"/>
                </a:xfrm>
                <a:prstGeom prst="snip2SameRect">
                  <a:avLst/>
                </a:prstGeom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Прямоугольник с двумя вырезанными соседними углами 62"/>
                <p:cNvSpPr/>
                <p:nvPr/>
              </p:nvSpPr>
              <p:spPr>
                <a:xfrm>
                  <a:off x="1223241" y="2824133"/>
                  <a:ext cx="1073926" cy="489654"/>
                </a:xfrm>
                <a:prstGeom prst="snip2SameRect">
                  <a:avLst>
                    <a:gd name="adj1" fmla="val 15613"/>
                    <a:gd name="adj2" fmla="val 0"/>
                  </a:avLst>
                </a:prstGeom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рямоугольник с двумя вырезанными соседними углами 63"/>
                <p:cNvSpPr/>
                <p:nvPr/>
              </p:nvSpPr>
              <p:spPr>
                <a:xfrm>
                  <a:off x="1336286" y="2579306"/>
                  <a:ext cx="395657" cy="244827"/>
                </a:xfrm>
                <a:prstGeom prst="snip2SameRect">
                  <a:avLst/>
                </a:prstGeom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1279763" y="2334478"/>
                  <a:ext cx="445598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1336286" y="2089651"/>
                  <a:ext cx="339134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1336286" y="2212065"/>
                  <a:ext cx="339134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Прямоугольник 91"/>
            <p:cNvSpPr/>
            <p:nvPr/>
          </p:nvSpPr>
          <p:spPr>
            <a:xfrm>
              <a:off x="899592" y="2060848"/>
              <a:ext cx="2736304" cy="108012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НЕФТЬ</a:t>
              </a:r>
              <a:endPara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-900608" y="3991579"/>
            <a:ext cx="10647991" cy="2317741"/>
            <a:chOff x="-828600" y="3991579"/>
            <a:chExt cx="10647991" cy="2317741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-828600" y="3991579"/>
              <a:ext cx="10647991" cy="2317741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indent="1428750" algn="ctr"/>
              <a:endPara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marL="719138" defTabSz="195263">
                <a:tabLst>
                  <a:tab pos="9144000" algn="l"/>
                  <a:tab pos="9413875" algn="l"/>
                </a:tabLst>
              </a:pPr>
              <a:r>
                <a:rPr lang="ru-RU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 10 тысяч</a:t>
              </a:r>
            </a:p>
            <a:p>
              <a:pPr marL="719138" defTabSz="195263">
                <a:tabLst>
                  <a:tab pos="9144000" algn="l"/>
                  <a:tab pos="9413875" algn="l"/>
                </a:tabLst>
              </a:pPr>
              <a:r>
                <a:rPr lang="ru-RU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цистерн</a:t>
              </a:r>
            </a:p>
            <a:p>
              <a:pPr indent="990600" algn="ctr"/>
              <a:r>
                <a: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4427984" y="4581128"/>
              <a:ext cx="5040560" cy="1512168"/>
              <a:chOff x="-2916832" y="1124744"/>
              <a:chExt cx="5209089" cy="1512168"/>
            </a:xfrm>
          </p:grpSpPr>
          <p:grpSp>
            <p:nvGrpSpPr>
              <p:cNvPr id="55" name="Группа 54"/>
              <p:cNvGrpSpPr/>
              <p:nvPr/>
            </p:nvGrpSpPr>
            <p:grpSpPr>
              <a:xfrm>
                <a:off x="-2916832" y="1268760"/>
                <a:ext cx="5209089" cy="1368152"/>
                <a:chOff x="3203848" y="3429000"/>
                <a:chExt cx="4968552" cy="1368152"/>
              </a:xfrm>
            </p:grpSpPr>
            <p:grpSp>
              <p:nvGrpSpPr>
                <p:cNvPr id="5" name="Группа 4"/>
                <p:cNvGrpSpPr/>
                <p:nvPr/>
              </p:nvGrpSpPr>
              <p:grpSpPr>
                <a:xfrm>
                  <a:off x="5580112" y="3429000"/>
                  <a:ext cx="2592288" cy="1368152"/>
                  <a:chOff x="5292080" y="3789040"/>
                  <a:chExt cx="3168352" cy="1656184"/>
                </a:xfrm>
              </p:grpSpPr>
              <p:grpSp>
                <p:nvGrpSpPr>
                  <p:cNvPr id="6" name="Группа 79"/>
                  <p:cNvGrpSpPr/>
                  <p:nvPr/>
                </p:nvGrpSpPr>
                <p:grpSpPr>
                  <a:xfrm>
                    <a:off x="5364088" y="3789040"/>
                    <a:ext cx="2952328" cy="1440160"/>
                    <a:chOff x="2411760" y="3861048"/>
                    <a:chExt cx="2952328" cy="1440160"/>
                  </a:xfrm>
                </p:grpSpPr>
                <p:sp>
                  <p:nvSpPr>
                    <p:cNvPr id="18" name="Блок-схема: память с прямым доступом 17"/>
                    <p:cNvSpPr/>
                    <p:nvPr/>
                  </p:nvSpPr>
                  <p:spPr>
                    <a:xfrm>
                      <a:off x="2555776" y="3861048"/>
                      <a:ext cx="2664295" cy="936104"/>
                    </a:xfrm>
                    <a:prstGeom prst="flowChartMagneticDrum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9" name="Левая круглая скобка 18"/>
                    <p:cNvSpPr/>
                    <p:nvPr/>
                  </p:nvSpPr>
                  <p:spPr>
                    <a:xfrm rot="5400000">
                      <a:off x="3815916" y="3753036"/>
                      <a:ext cx="144016" cy="2376264"/>
                    </a:xfrm>
                    <a:prstGeom prst="leftBracket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" name="Овал 19"/>
                    <p:cNvSpPr/>
                    <p:nvPr/>
                  </p:nvSpPr>
                  <p:spPr>
                    <a:xfrm>
                      <a:off x="2771800" y="4941168"/>
                      <a:ext cx="360040" cy="36004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1" name="Овал 20"/>
                    <p:cNvSpPr/>
                    <p:nvPr/>
                  </p:nvSpPr>
                  <p:spPr>
                    <a:xfrm>
                      <a:off x="3203848" y="4941168"/>
                      <a:ext cx="360040" cy="36004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2" name="Овал 21"/>
                    <p:cNvSpPr/>
                    <p:nvPr/>
                  </p:nvSpPr>
                  <p:spPr>
                    <a:xfrm>
                      <a:off x="4644008" y="4941168"/>
                      <a:ext cx="360040" cy="36004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" name="Овал 22"/>
                    <p:cNvSpPr/>
                    <p:nvPr/>
                  </p:nvSpPr>
                  <p:spPr>
                    <a:xfrm>
                      <a:off x="4211960" y="4941168"/>
                      <a:ext cx="360040" cy="36004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24" name="Группа 73"/>
                    <p:cNvGrpSpPr/>
                    <p:nvPr/>
                  </p:nvGrpSpPr>
                  <p:grpSpPr>
                    <a:xfrm>
                      <a:off x="5148064" y="4653136"/>
                      <a:ext cx="216024" cy="288032"/>
                      <a:chOff x="8028384" y="4653136"/>
                      <a:chExt cx="216024" cy="288032"/>
                    </a:xfrm>
                  </p:grpSpPr>
                  <p:sp>
                    <p:nvSpPr>
                      <p:cNvPr id="28" name="Левая круглая скобка 27"/>
                      <p:cNvSpPr/>
                      <p:nvPr/>
                    </p:nvSpPr>
                    <p:spPr>
                      <a:xfrm>
                        <a:off x="8028384" y="4653136"/>
                        <a:ext cx="216024" cy="288032"/>
                      </a:xfrm>
                      <a:prstGeom prst="leftBracke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9" name="Скругленный прямоугольник 28"/>
                      <p:cNvSpPr/>
                      <p:nvPr/>
                    </p:nvSpPr>
                    <p:spPr>
                      <a:xfrm>
                        <a:off x="8100392" y="4761148"/>
                        <a:ext cx="96011" cy="108012"/>
                      </a:xfrm>
                      <a:prstGeom prst="round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5" name="Группа 76"/>
                    <p:cNvGrpSpPr/>
                    <p:nvPr/>
                  </p:nvGrpSpPr>
                  <p:grpSpPr>
                    <a:xfrm>
                      <a:off x="2411760" y="4653136"/>
                      <a:ext cx="216024" cy="288032"/>
                      <a:chOff x="8316416" y="4653136"/>
                      <a:chExt cx="216024" cy="288032"/>
                    </a:xfrm>
                  </p:grpSpPr>
                  <p:sp>
                    <p:nvSpPr>
                      <p:cNvPr id="26" name="Левая круглая скобка 25"/>
                      <p:cNvSpPr/>
                      <p:nvPr/>
                    </p:nvSpPr>
                    <p:spPr>
                      <a:xfrm rot="10800000">
                        <a:off x="8316416" y="4653136"/>
                        <a:ext cx="216024" cy="288032"/>
                      </a:xfrm>
                      <a:prstGeom prst="leftBracke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7" name="Скругленный прямоугольник 26"/>
                      <p:cNvSpPr/>
                      <p:nvPr/>
                    </p:nvSpPr>
                    <p:spPr>
                      <a:xfrm rot="10800000">
                        <a:off x="8364421" y="4761147"/>
                        <a:ext cx="96011" cy="108012"/>
                      </a:xfrm>
                      <a:prstGeom prst="round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cxnSp>
                <p:nvCxnSpPr>
                  <p:cNvPr id="7" name="Прямая соединительная линия 6"/>
                  <p:cNvCxnSpPr/>
                  <p:nvPr/>
                </p:nvCxnSpPr>
                <p:spPr>
                  <a:xfrm>
                    <a:off x="5292080" y="5301208"/>
                    <a:ext cx="3168352" cy="0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" name="Группа 105"/>
                  <p:cNvGrpSpPr/>
                  <p:nvPr/>
                </p:nvGrpSpPr>
                <p:grpSpPr>
                  <a:xfrm>
                    <a:off x="5292080" y="5373216"/>
                    <a:ext cx="3168352" cy="72008"/>
                    <a:chOff x="5292080" y="5373216"/>
                    <a:chExt cx="3168352" cy="72008"/>
                  </a:xfrm>
                </p:grpSpPr>
                <p:sp>
                  <p:nvSpPr>
                    <p:cNvPr id="9" name="Прямоугольник 8"/>
                    <p:cNvSpPr/>
                    <p:nvPr/>
                  </p:nvSpPr>
                  <p:spPr>
                    <a:xfrm>
                      <a:off x="529208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" name="Прямоугольник 9"/>
                    <p:cNvSpPr/>
                    <p:nvPr/>
                  </p:nvSpPr>
                  <p:spPr>
                    <a:xfrm>
                      <a:off x="565212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" name="Прямоугольник 10"/>
                    <p:cNvSpPr/>
                    <p:nvPr/>
                  </p:nvSpPr>
                  <p:spPr>
                    <a:xfrm>
                      <a:off x="601216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" name="Прямоугольник 11"/>
                    <p:cNvSpPr/>
                    <p:nvPr/>
                  </p:nvSpPr>
                  <p:spPr>
                    <a:xfrm>
                      <a:off x="637220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" name="Прямоугольник 12"/>
                    <p:cNvSpPr/>
                    <p:nvPr/>
                  </p:nvSpPr>
                  <p:spPr>
                    <a:xfrm>
                      <a:off x="673224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" name="Прямоугольник 13"/>
                    <p:cNvSpPr/>
                    <p:nvPr/>
                  </p:nvSpPr>
                  <p:spPr>
                    <a:xfrm>
                      <a:off x="709228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5" name="Прямоугольник 14"/>
                    <p:cNvSpPr/>
                    <p:nvPr/>
                  </p:nvSpPr>
                  <p:spPr>
                    <a:xfrm>
                      <a:off x="745232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" name="Прямоугольник 15"/>
                    <p:cNvSpPr/>
                    <p:nvPr/>
                  </p:nvSpPr>
                  <p:spPr>
                    <a:xfrm>
                      <a:off x="781236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" name="Прямоугольник 16"/>
                    <p:cNvSpPr/>
                    <p:nvPr/>
                  </p:nvSpPr>
                  <p:spPr>
                    <a:xfrm>
                      <a:off x="817240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30" name="Группа 29"/>
                <p:cNvGrpSpPr/>
                <p:nvPr/>
              </p:nvGrpSpPr>
              <p:grpSpPr>
                <a:xfrm>
                  <a:off x="3203848" y="3429000"/>
                  <a:ext cx="2592288" cy="1368152"/>
                  <a:chOff x="5292080" y="3789040"/>
                  <a:chExt cx="3168352" cy="1656184"/>
                </a:xfrm>
              </p:grpSpPr>
              <p:grpSp>
                <p:nvGrpSpPr>
                  <p:cNvPr id="31" name="Группа 79"/>
                  <p:cNvGrpSpPr/>
                  <p:nvPr/>
                </p:nvGrpSpPr>
                <p:grpSpPr>
                  <a:xfrm>
                    <a:off x="5364088" y="3789040"/>
                    <a:ext cx="2952328" cy="1440160"/>
                    <a:chOff x="2411760" y="3861048"/>
                    <a:chExt cx="2952328" cy="1440160"/>
                  </a:xfrm>
                </p:grpSpPr>
                <p:sp>
                  <p:nvSpPr>
                    <p:cNvPr id="43" name="Блок-схема: память с прямым доступом 42"/>
                    <p:cNvSpPr/>
                    <p:nvPr/>
                  </p:nvSpPr>
                  <p:spPr>
                    <a:xfrm>
                      <a:off x="2555776" y="3861048"/>
                      <a:ext cx="2664296" cy="936104"/>
                    </a:xfrm>
                    <a:prstGeom prst="flowChartMagneticDrum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4" name="Левая круглая скобка 43"/>
                    <p:cNvSpPr/>
                    <p:nvPr/>
                  </p:nvSpPr>
                  <p:spPr>
                    <a:xfrm rot="5400000">
                      <a:off x="3815916" y="3753036"/>
                      <a:ext cx="144016" cy="2376264"/>
                    </a:xfrm>
                    <a:prstGeom prst="leftBracket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5" name="Овал 44"/>
                    <p:cNvSpPr/>
                    <p:nvPr/>
                  </p:nvSpPr>
                  <p:spPr>
                    <a:xfrm>
                      <a:off x="2771800" y="4941168"/>
                      <a:ext cx="360040" cy="36004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" name="Овал 45"/>
                    <p:cNvSpPr/>
                    <p:nvPr/>
                  </p:nvSpPr>
                  <p:spPr>
                    <a:xfrm>
                      <a:off x="3203848" y="4941168"/>
                      <a:ext cx="360040" cy="36004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" name="Овал 46"/>
                    <p:cNvSpPr/>
                    <p:nvPr/>
                  </p:nvSpPr>
                  <p:spPr>
                    <a:xfrm>
                      <a:off x="4644008" y="4941168"/>
                      <a:ext cx="360040" cy="36004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8" name="Овал 47"/>
                    <p:cNvSpPr/>
                    <p:nvPr/>
                  </p:nvSpPr>
                  <p:spPr>
                    <a:xfrm>
                      <a:off x="4211960" y="4941168"/>
                      <a:ext cx="360040" cy="360040"/>
                    </a:xfrm>
                    <a:prstGeom prst="ellipse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49" name="Группа 73"/>
                    <p:cNvGrpSpPr/>
                    <p:nvPr/>
                  </p:nvGrpSpPr>
                  <p:grpSpPr>
                    <a:xfrm>
                      <a:off x="5148064" y="4653136"/>
                      <a:ext cx="216024" cy="288032"/>
                      <a:chOff x="8028384" y="4653136"/>
                      <a:chExt cx="216024" cy="288032"/>
                    </a:xfrm>
                  </p:grpSpPr>
                  <p:sp>
                    <p:nvSpPr>
                      <p:cNvPr id="53" name="Левая круглая скобка 52"/>
                      <p:cNvSpPr/>
                      <p:nvPr/>
                    </p:nvSpPr>
                    <p:spPr>
                      <a:xfrm>
                        <a:off x="8028384" y="4653136"/>
                        <a:ext cx="216024" cy="288032"/>
                      </a:xfrm>
                      <a:prstGeom prst="leftBracke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4" name="Скругленный прямоугольник 53"/>
                      <p:cNvSpPr/>
                      <p:nvPr/>
                    </p:nvSpPr>
                    <p:spPr>
                      <a:xfrm>
                        <a:off x="8100392" y="4761148"/>
                        <a:ext cx="96011" cy="108012"/>
                      </a:xfrm>
                      <a:prstGeom prst="round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50" name="Группа 76"/>
                    <p:cNvGrpSpPr/>
                    <p:nvPr/>
                  </p:nvGrpSpPr>
                  <p:grpSpPr>
                    <a:xfrm>
                      <a:off x="2411760" y="4653136"/>
                      <a:ext cx="216024" cy="288032"/>
                      <a:chOff x="8316416" y="4653136"/>
                      <a:chExt cx="216024" cy="288032"/>
                    </a:xfrm>
                  </p:grpSpPr>
                  <p:sp>
                    <p:nvSpPr>
                      <p:cNvPr id="51" name="Левая круглая скобка 50"/>
                      <p:cNvSpPr/>
                      <p:nvPr/>
                    </p:nvSpPr>
                    <p:spPr>
                      <a:xfrm rot="10800000">
                        <a:off x="8316416" y="4653136"/>
                        <a:ext cx="216024" cy="288032"/>
                      </a:xfrm>
                      <a:prstGeom prst="leftBracke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2" name="Скругленный прямоугольник 51"/>
                      <p:cNvSpPr/>
                      <p:nvPr/>
                    </p:nvSpPr>
                    <p:spPr>
                      <a:xfrm rot="10800000">
                        <a:off x="8364421" y="4761147"/>
                        <a:ext cx="96011" cy="108012"/>
                      </a:xfrm>
                      <a:prstGeom prst="round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5292080" y="5301208"/>
                    <a:ext cx="3168352" cy="0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" name="Группа 105"/>
                  <p:cNvGrpSpPr/>
                  <p:nvPr/>
                </p:nvGrpSpPr>
                <p:grpSpPr>
                  <a:xfrm>
                    <a:off x="5292080" y="5373216"/>
                    <a:ext cx="3168352" cy="72008"/>
                    <a:chOff x="5292080" y="5373216"/>
                    <a:chExt cx="3168352" cy="72008"/>
                  </a:xfrm>
                </p:grpSpPr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529208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565212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601216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7" name="Прямоугольник 36"/>
                    <p:cNvSpPr/>
                    <p:nvPr/>
                  </p:nvSpPr>
                  <p:spPr>
                    <a:xfrm>
                      <a:off x="637220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" name="Прямоугольник 37"/>
                    <p:cNvSpPr/>
                    <p:nvPr/>
                  </p:nvSpPr>
                  <p:spPr>
                    <a:xfrm>
                      <a:off x="673224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Прямоугольник 38"/>
                    <p:cNvSpPr/>
                    <p:nvPr/>
                  </p:nvSpPr>
                  <p:spPr>
                    <a:xfrm>
                      <a:off x="709228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>
                      <a:off x="745232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Прямоугольник 40"/>
                    <p:cNvSpPr/>
                    <p:nvPr/>
                  </p:nvSpPr>
                  <p:spPr>
                    <a:xfrm>
                      <a:off x="781236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Прямоугольник 41"/>
                    <p:cNvSpPr/>
                    <p:nvPr/>
                  </p:nvSpPr>
                  <p:spPr>
                    <a:xfrm>
                      <a:off x="8172400" y="5373216"/>
                      <a:ext cx="288032" cy="72008"/>
                    </a:xfrm>
                    <a:prstGeom prst="rect">
                      <a:avLst/>
                    </a:prstGeom>
                    <a:ln w="25400"/>
                  </p:spPr>
                  <p:style>
                    <a:lnRef idx="3">
                      <a:schemeClr val="lt1"/>
                    </a:lnRef>
                    <a:fillRef idx="1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sp>
            <p:nvSpPr>
              <p:cNvPr id="96" name="Прямоугольник 95"/>
              <p:cNvSpPr/>
              <p:nvPr/>
            </p:nvSpPr>
            <p:spPr>
              <a:xfrm>
                <a:off x="-2916832" y="1124744"/>
                <a:ext cx="2736304" cy="108012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НЕФТЬ</a:t>
                </a:r>
                <a:endParaRPr lang="ru-RU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-468560" y="1124744"/>
                <a:ext cx="2736304" cy="108012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НЕФТЬ</a:t>
                </a:r>
                <a:endParaRPr lang="ru-RU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\Рабочий стол\катастрофы мира\724823.jpg"/>
          <p:cNvPicPr>
            <a:picLocks noChangeAspect="1" noChangeArrowheads="1"/>
          </p:cNvPicPr>
          <p:nvPr/>
        </p:nvPicPr>
        <p:blipFill>
          <a:blip r:embed="rId2" cstate="screen">
            <a:lum bright="25000"/>
          </a:blip>
          <a:srcRect/>
          <a:stretch>
            <a:fillRect/>
          </a:stretch>
        </p:blipFill>
        <p:spPr bwMode="auto">
          <a:xfrm>
            <a:off x="-32894" y="0"/>
            <a:ext cx="9176893" cy="685800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C:\Documents and Settings\User\Рабочий стол\катастрофы мира\sea-bird-killed-by-cosco-busan-oil-spill.jpg"/>
          <p:cNvPicPr>
            <a:picLocks noChangeAspect="1" noChangeArrowheads="1"/>
          </p:cNvPicPr>
          <p:nvPr/>
        </p:nvPicPr>
        <p:blipFill>
          <a:blip r:embed="rId3" cstate="screen">
            <a:lum contrast="25000"/>
          </a:blip>
          <a:srcRect/>
          <a:stretch>
            <a:fillRect/>
          </a:stretch>
        </p:blipFill>
        <p:spPr bwMode="auto">
          <a:xfrm>
            <a:off x="1475656" y="1700808"/>
            <a:ext cx="7056784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5" descr="03"/>
          <p:cNvPicPr>
            <a:picLocks noChangeAspect="1" noChangeArrowheads="1"/>
          </p:cNvPicPr>
          <p:nvPr/>
        </p:nvPicPr>
        <p:blipFill>
          <a:blip r:embed="rId4" cstate="screen">
            <a:lum contrast="25000"/>
          </a:blip>
          <a:srcRect/>
          <a:stretch>
            <a:fillRect/>
          </a:stretch>
        </p:blipFill>
        <p:spPr bwMode="auto">
          <a:xfrm>
            <a:off x="1475656" y="1700808"/>
            <a:ext cx="7056784" cy="4858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8" descr="20071115180855_01"/>
          <p:cNvPicPr>
            <a:picLocks noChangeAspect="1" noChangeArrowheads="1"/>
          </p:cNvPicPr>
          <p:nvPr/>
        </p:nvPicPr>
        <p:blipFill>
          <a:blip r:embed="rId5" cstate="screen">
            <a:lum contrast="25000"/>
          </a:blip>
          <a:srcRect/>
          <a:stretch>
            <a:fillRect/>
          </a:stretch>
        </p:blipFill>
        <p:spPr bwMode="auto">
          <a:xfrm>
            <a:off x="1475656" y="1700808"/>
            <a:ext cx="7056784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2" descr="C:\Documents and Settings\User\Рабочий стол\катастрофы мира\image017.jpg"/>
          <p:cNvPicPr>
            <a:picLocks noChangeAspect="1" noChangeArrowheads="1"/>
          </p:cNvPicPr>
          <p:nvPr/>
        </p:nvPicPr>
        <p:blipFill>
          <a:blip r:embed="rId6" cstate="screen">
            <a:lum contrast="25000"/>
          </a:blip>
          <a:srcRect/>
          <a:stretch>
            <a:fillRect/>
          </a:stretch>
        </p:blipFill>
        <p:spPr bwMode="auto">
          <a:xfrm>
            <a:off x="1475656" y="1700808"/>
            <a:ext cx="7056784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107504" y="188640"/>
            <a:ext cx="9145016" cy="2160240"/>
            <a:chOff x="107504" y="1268760"/>
            <a:chExt cx="9145016" cy="216024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2048" y="1556792"/>
              <a:ext cx="8820472" cy="1512168"/>
            </a:xfrm>
            <a:prstGeom prst="roundRect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1695450" algn="ctr"/>
              <a:r>
                <a:rPr lang="ru-RU" sz="6900" b="1" cap="all" dirty="0" smtClean="0">
                  <a:ln w="0"/>
                  <a:solidFill>
                    <a:srgbClr val="C0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РАЗЛИВ НЕФТИ</a:t>
              </a:r>
              <a:endParaRPr lang="ru-RU" sz="69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pic>
          <p:nvPicPr>
            <p:cNvPr id="13" name="Picture 2" descr="C:\Users\user\Desktop\УГ2012\Воскл copy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07504" y="1268760"/>
              <a:ext cx="2140329" cy="2160240"/>
            </a:xfrm>
            <a:prstGeom prst="ellipse">
              <a:avLst/>
            </a:prstGeom>
            <a:ln w="190500" cap="rnd">
              <a:solidFill>
                <a:srgbClr val="C000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900592" y="-11075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ЭКОЛОГИЧЕСКИЙ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0764688" y="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ПРОГНОЗ</a:t>
            </a:r>
          </a:p>
        </p:txBody>
      </p:sp>
      <p:pic>
        <p:nvPicPr>
          <p:cNvPr id="1026" name="Picture 2" descr="C:\Users\user\Desktop\УГ2012\0_76e44_aa51d0ff_XL.jpg"/>
          <p:cNvPicPr>
            <a:picLocks noChangeAspect="1" noChangeArrowheads="1"/>
          </p:cNvPicPr>
          <p:nvPr/>
        </p:nvPicPr>
        <p:blipFill>
          <a:blip r:embed="rId2" cstate="screen">
            <a:lum contrast="25000"/>
          </a:blip>
          <a:srcRect/>
          <a:stretch>
            <a:fillRect/>
          </a:stretch>
        </p:blipFill>
        <p:spPr bwMode="auto">
          <a:xfrm>
            <a:off x="1668327" y="476672"/>
            <a:ext cx="6504073" cy="623658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556792"/>
            <a:ext cx="8820472" cy="2304256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95475" algn="ctr" defTabSz="1143000"/>
            <a:r>
              <a:rPr lang="ru-RU" sz="60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Экологический прогноз</a:t>
            </a:r>
            <a:endParaRPr lang="ru-RU" sz="6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5" descr="C:\Users\user\Desktop\УГ2012\галочка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3017" y="1340768"/>
            <a:ext cx="3018823" cy="2952328"/>
          </a:xfrm>
          <a:prstGeom prst="ellipse">
            <a:avLst/>
          </a:prstGeom>
          <a:ln w="190500" cap="rnd">
            <a:solidFill>
              <a:srgbClr val="0066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 cstate="screen">
            <a:lum contrast="5000"/>
          </a:blip>
          <a:srcRect/>
          <a:stretch>
            <a:fillRect/>
          </a:stretch>
        </p:blipFill>
        <p:spPr bwMode="auto">
          <a:xfrm>
            <a:off x="0" y="0"/>
            <a:ext cx="9144000" cy="6906876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0800000">
            <a:off x="0" y="5877272"/>
            <a:ext cx="9144000" cy="98072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screen">
            <a:lum contrast="15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0800000">
            <a:off x="0" y="5805264"/>
            <a:ext cx="9144000" cy="105273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74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137</cp:revision>
  <dcterms:modified xsi:type="dcterms:W3CDTF">2015-11-10T19:41:08Z</dcterms:modified>
</cp:coreProperties>
</file>