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58" r:id="rId3"/>
    <p:sldId id="259" r:id="rId4"/>
    <p:sldId id="297" r:id="rId5"/>
    <p:sldId id="305" r:id="rId6"/>
    <p:sldId id="269" r:id="rId7"/>
    <p:sldId id="271" r:id="rId8"/>
    <p:sldId id="28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CC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2" autoAdjust="0"/>
    <p:restoredTop sz="94660"/>
  </p:normalViewPr>
  <p:slideViewPr>
    <p:cSldViewPr>
      <p:cViewPr>
        <p:scale>
          <a:sx n="66" d="100"/>
          <a:sy n="66" d="100"/>
        </p:scale>
        <p:origin x="-152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УГ2012\biotoplivo.jpg"/>
          <p:cNvPicPr>
            <a:picLocks noChangeAspect="1" noChangeArrowheads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77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184482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 rot="10800000">
            <a:off x="0" y="5013176"/>
            <a:ext cx="9144000" cy="184482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07704" y="4293096"/>
            <a:ext cx="7704856" cy="1800200"/>
          </a:xfrm>
          <a:prstGeom prst="round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Учитель начальных классов</a:t>
            </a:r>
          </a:p>
          <a:p>
            <a:r>
              <a:rPr lang="ru-RU" sz="3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МБОУ ООШ п. </a:t>
            </a:r>
            <a:r>
              <a:rPr lang="ru-RU" sz="36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свх</a:t>
            </a:r>
            <a:r>
              <a:rPr lang="ru-RU" sz="3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. ПЕСКОВАТСКИЙ </a:t>
            </a:r>
          </a:p>
          <a:p>
            <a:r>
              <a:rPr lang="ru-RU" sz="4000" dirty="0" smtClean="0">
                <a:solidFill>
                  <a:srgbClr val="002060"/>
                </a:solidFill>
                <a:effectLst/>
              </a:rPr>
              <a:t>Бобровская Елена Николаевна    </a:t>
            </a:r>
            <a:endParaRPr lang="ru-RU" sz="4000" dirty="0">
              <a:solidFill>
                <a:srgbClr val="002060"/>
              </a:solidFill>
              <a:effectLst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-180528" y="1268760"/>
            <a:ext cx="9433048" cy="2592288"/>
          </a:xfrm>
          <a:prstGeom prst="round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«Экологические катастрофы»</a:t>
            </a:r>
            <a:endParaRPr lang="ru-RU" sz="6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39752" y="-595064"/>
            <a:ext cx="4600128" cy="1503784"/>
          </a:xfrm>
          <a:prstGeom prst="round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23 января 2012 г.</a:t>
            </a:r>
          </a:p>
        </p:txBody>
      </p:sp>
      <p:pic>
        <p:nvPicPr>
          <p:cNvPr id="4098" name="Picture 2" descr="C:\Users\user\Desktop\УГ2012\Воскл copy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317782" y="-291603"/>
            <a:ext cx="1403293" cy="1416347"/>
          </a:xfrm>
          <a:prstGeom prst="rect">
            <a:avLst/>
          </a:prstGeom>
          <a:noFill/>
        </p:spPr>
      </p:pic>
      <p:pic>
        <p:nvPicPr>
          <p:cNvPr id="4099" name="Picture 3" descr="C:\Users\user\Desktop\УГ2012\вопрос copy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772800" y="-369470"/>
            <a:ext cx="1440160" cy="1466830"/>
          </a:xfrm>
          <a:prstGeom prst="rect">
            <a:avLst/>
          </a:prstGeom>
          <a:noFill/>
        </p:spPr>
      </p:pic>
      <p:pic>
        <p:nvPicPr>
          <p:cNvPr id="4100" name="Picture 4" descr="C:\Users\user\Desktop\УГ2012\Х copy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332640" y="1340768"/>
            <a:ext cx="1446412" cy="1440160"/>
          </a:xfrm>
          <a:prstGeom prst="rect">
            <a:avLst/>
          </a:prstGeom>
          <a:noFill/>
        </p:spPr>
      </p:pic>
      <p:pic>
        <p:nvPicPr>
          <p:cNvPr id="4101" name="Picture 5" descr="C:\Users\user\Desktop\УГ2012\галочка copy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1738742" y="1340768"/>
            <a:ext cx="1546226" cy="151216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148478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 rot="10800000">
            <a:off x="0" y="5301208"/>
            <a:ext cx="9144000" cy="155679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6064" y="1556792"/>
            <a:ext cx="8820472" cy="2304256"/>
          </a:xfrm>
          <a:prstGeom prst="round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1428750" algn="ctr"/>
            <a:r>
              <a:rPr lang="ru-RU" sz="88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ЛЕСНЫЕ </a:t>
            </a:r>
          </a:p>
          <a:p>
            <a:pPr indent="1428750" algn="ctr"/>
            <a:r>
              <a:rPr lang="ru-RU" sz="88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пожары</a:t>
            </a:r>
            <a:endParaRPr lang="ru-RU" sz="88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Picture 2" descr="C:\Users\user\Desktop\УГ2012\Воскл copy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4016" y="1268760"/>
            <a:ext cx="2987824" cy="3015618"/>
          </a:xfrm>
          <a:prstGeom prst="ellipse">
            <a:avLst/>
          </a:prstGeom>
          <a:ln w="190500" cap="rnd">
            <a:solidFill>
              <a:srgbClr val="C0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148478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 rot="10800000">
            <a:off x="0" y="5301208"/>
            <a:ext cx="9144000" cy="155679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922205"/>
            <a:ext cx="8496944" cy="2160240"/>
          </a:xfrm>
          <a:prstGeom prst="roundRect">
            <a:avLst/>
          </a:prstGeom>
          <a:solidFill>
            <a:schemeClr val="bg1">
              <a:alpha val="70000"/>
            </a:schemeClr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990600"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Какова причина </a:t>
            </a:r>
          </a:p>
          <a:p>
            <a:pPr indent="990600"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возникновения </a:t>
            </a:r>
          </a:p>
          <a:p>
            <a:pPr indent="990600"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пожара в лесу ? 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3" descr="C:\Users\user\Desktop\УГ2012\вопрос copy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413" y="692696"/>
            <a:ext cx="2558395" cy="2605773"/>
          </a:xfrm>
          <a:prstGeom prst="ellipse">
            <a:avLst/>
          </a:prstGeom>
          <a:ln w="190500" cap="rnd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12" name="Группа 11"/>
          <p:cNvGrpSpPr/>
          <p:nvPr/>
        </p:nvGrpSpPr>
        <p:grpSpPr>
          <a:xfrm>
            <a:off x="1043608" y="3010437"/>
            <a:ext cx="9289032" cy="1147147"/>
            <a:chOff x="971600" y="3284984"/>
            <a:chExt cx="9289032" cy="1147147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187624" y="3501008"/>
              <a:ext cx="9073008" cy="720080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  <a:ln w="44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indent="1085850"/>
              <a:r>
                <a:rPr lang="ru-RU" sz="3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брошенная горящая  спичка; </a:t>
              </a:r>
              <a:endPara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pic>
          <p:nvPicPr>
            <p:cNvPr id="11" name="Picture 4" descr="C:\Users\user\Desktop\УГ2012\Х copy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971600" y="3284984"/>
              <a:ext cx="1152128" cy="1147147"/>
            </a:xfrm>
            <a:prstGeom prst="rect">
              <a:avLst/>
            </a:prstGeom>
            <a:noFill/>
          </p:spPr>
        </p:pic>
      </p:grpSp>
      <p:grpSp>
        <p:nvGrpSpPr>
          <p:cNvPr id="13" name="Группа 12"/>
          <p:cNvGrpSpPr/>
          <p:nvPr/>
        </p:nvGrpSpPr>
        <p:grpSpPr>
          <a:xfrm>
            <a:off x="1043608" y="3874533"/>
            <a:ext cx="9289032" cy="1147147"/>
            <a:chOff x="971600" y="3284984"/>
            <a:chExt cx="9289032" cy="1147147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187624" y="3501008"/>
              <a:ext cx="9073008" cy="720080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  <a:ln w="44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indent="1085850"/>
              <a:r>
                <a:rPr lang="ru-RU" sz="3600" b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незатушенный</a:t>
              </a:r>
              <a:r>
                <a:rPr lang="ru-RU" sz="3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костёр; </a:t>
              </a:r>
              <a:endPara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pic>
          <p:nvPicPr>
            <p:cNvPr id="15" name="Picture 4" descr="C:\Users\user\Desktop\УГ2012\Х copy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971600" y="3284984"/>
              <a:ext cx="1152128" cy="1147147"/>
            </a:xfrm>
            <a:prstGeom prst="rect">
              <a:avLst/>
            </a:prstGeom>
            <a:noFill/>
          </p:spPr>
        </p:pic>
      </p:grpSp>
      <p:grpSp>
        <p:nvGrpSpPr>
          <p:cNvPr id="16" name="Группа 15"/>
          <p:cNvGrpSpPr/>
          <p:nvPr/>
        </p:nvGrpSpPr>
        <p:grpSpPr>
          <a:xfrm>
            <a:off x="1043608" y="4743610"/>
            <a:ext cx="9289032" cy="1147147"/>
            <a:chOff x="971600" y="3284984"/>
            <a:chExt cx="9289032" cy="1147147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1187624" y="3501008"/>
              <a:ext cx="9073008" cy="720080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  <a:ln w="44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indent="1085850"/>
              <a:r>
                <a:rPr lang="ru-RU" sz="3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осколок стекла. </a:t>
              </a:r>
              <a:endPara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pic>
          <p:nvPicPr>
            <p:cNvPr id="18" name="Picture 4" descr="C:\Users\user\Desktop\УГ2012\Х copy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971600" y="3284984"/>
              <a:ext cx="1152128" cy="114714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148478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 rot="10800000">
            <a:off x="0" y="5301208"/>
            <a:ext cx="9144000" cy="155679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65699" y="922205"/>
            <a:ext cx="8496944" cy="2160240"/>
          </a:xfrm>
          <a:prstGeom prst="roundRect">
            <a:avLst/>
          </a:prstGeom>
          <a:solidFill>
            <a:schemeClr val="bg1">
              <a:alpha val="70000"/>
            </a:schemeClr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1428750" algn="ctr"/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indent="1428750" algn="ctr"/>
            <a:r>
              <a:rPr lang="ru-RU" sz="5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Какие последствия </a:t>
            </a:r>
          </a:p>
          <a:p>
            <a:pPr indent="1428750" algn="ctr"/>
            <a:r>
              <a:rPr lang="ru-RU" sz="5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несёт лесной пожар?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indent="990600"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Picture 3" descr="C:\Users\user\Desktop\УГ2012\вопрос copy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504" y="692696"/>
            <a:ext cx="2558395" cy="2605773"/>
          </a:xfrm>
          <a:prstGeom prst="ellipse">
            <a:avLst/>
          </a:prstGeom>
          <a:ln w="190500" cap="rnd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22" name="Группа 21"/>
          <p:cNvGrpSpPr/>
          <p:nvPr/>
        </p:nvGrpSpPr>
        <p:grpSpPr>
          <a:xfrm>
            <a:off x="755576" y="2975520"/>
            <a:ext cx="9289032" cy="1162844"/>
            <a:chOff x="1043608" y="2996952"/>
            <a:chExt cx="9289032" cy="1162844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259632" y="3226461"/>
              <a:ext cx="9073008" cy="720080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  <a:ln w="44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indent="1085850"/>
              <a:r>
                <a:rPr lang="ru-RU" sz="3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сгорают огромные участки леса;</a:t>
              </a:r>
              <a:endPara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pic>
          <p:nvPicPr>
            <p:cNvPr id="21" name="Picture 2" descr="C:\Users\user\Desktop\УГ2012\Воскл copy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043608" y="2996952"/>
              <a:ext cx="1152127" cy="1162844"/>
            </a:xfrm>
            <a:prstGeom prst="rect">
              <a:avLst/>
            </a:prstGeom>
            <a:noFill/>
          </p:spPr>
        </p:pic>
      </p:grpSp>
      <p:grpSp>
        <p:nvGrpSpPr>
          <p:cNvPr id="23" name="Группа 22"/>
          <p:cNvGrpSpPr/>
          <p:nvPr/>
        </p:nvGrpSpPr>
        <p:grpSpPr>
          <a:xfrm>
            <a:off x="755576" y="3911624"/>
            <a:ext cx="9289032" cy="1162844"/>
            <a:chOff x="1043608" y="2996952"/>
            <a:chExt cx="9289032" cy="116284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1259632" y="3226461"/>
              <a:ext cx="9073008" cy="720080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  <a:ln w="44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indent="1085850"/>
              <a:r>
                <a:rPr lang="ru-RU" sz="3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гибнут животные;</a:t>
              </a:r>
              <a:endPara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pic>
          <p:nvPicPr>
            <p:cNvPr id="25" name="Picture 2" descr="C:\Users\user\Desktop\УГ2012\Воскл copy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043608" y="2996952"/>
              <a:ext cx="1152127" cy="1162844"/>
            </a:xfrm>
            <a:prstGeom prst="rect">
              <a:avLst/>
            </a:prstGeom>
            <a:noFill/>
          </p:spPr>
        </p:pic>
      </p:grpSp>
      <p:grpSp>
        <p:nvGrpSpPr>
          <p:cNvPr id="26" name="Группа 25"/>
          <p:cNvGrpSpPr/>
          <p:nvPr/>
        </p:nvGrpSpPr>
        <p:grpSpPr>
          <a:xfrm>
            <a:off x="755576" y="4858444"/>
            <a:ext cx="9289032" cy="1162844"/>
            <a:chOff x="1043608" y="2996952"/>
            <a:chExt cx="9289032" cy="1162844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1259632" y="3226461"/>
              <a:ext cx="9073008" cy="720080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  <a:ln w="44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indent="990600"/>
              <a:r>
                <a:rPr lang="ru-RU" sz="3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воздух отравлен ядовитым дымом.</a:t>
              </a:r>
            </a:p>
          </p:txBody>
        </p:sp>
        <p:pic>
          <p:nvPicPr>
            <p:cNvPr id="28" name="Picture 2" descr="C:\Users\user\Desktop\УГ2012\Воскл copy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043608" y="2996952"/>
              <a:ext cx="1152127" cy="116284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148478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 rot="10800000">
            <a:off x="0" y="5301208"/>
            <a:ext cx="9144000" cy="155679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6064" y="1556792"/>
            <a:ext cx="8820472" cy="2304256"/>
          </a:xfrm>
          <a:prstGeom prst="round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1428750" algn="ctr"/>
            <a:r>
              <a:rPr lang="ru-RU" sz="88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ЛЕСНЫЕ </a:t>
            </a:r>
          </a:p>
          <a:p>
            <a:pPr indent="1428750" algn="ctr"/>
            <a:r>
              <a:rPr lang="ru-RU" sz="88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пожары</a:t>
            </a:r>
            <a:endParaRPr lang="ru-RU" sz="88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Picture 2" descr="C:\Users\user\Desktop\УГ2012\Воскл copy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4016" y="1268760"/>
            <a:ext cx="2987824" cy="3015618"/>
          </a:xfrm>
          <a:prstGeom prst="ellipse">
            <a:avLst/>
          </a:prstGeom>
          <a:ln w="190500" cap="rnd">
            <a:solidFill>
              <a:srgbClr val="C0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УГ2012\ec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9153257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576064" y="1556792"/>
            <a:ext cx="8820472" cy="2304256"/>
          </a:xfrm>
          <a:prstGeom prst="round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2152650" algn="ctr"/>
            <a:r>
              <a:rPr lang="ru-RU" sz="75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Загрязнение</a:t>
            </a:r>
          </a:p>
          <a:p>
            <a:pPr indent="2152650" algn="ctr"/>
            <a:r>
              <a:rPr lang="ru-RU" sz="75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воздуха</a:t>
            </a:r>
            <a:endParaRPr lang="ru-RU" sz="75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2" descr="C:\Users\user\Desktop\УГ2012\Воскл copy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4016" y="1268760"/>
            <a:ext cx="2987824" cy="3015618"/>
          </a:xfrm>
          <a:prstGeom prst="ellipse">
            <a:avLst/>
          </a:prstGeom>
          <a:ln w="190500" cap="rnd">
            <a:solidFill>
              <a:srgbClr val="C0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148478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 rot="10800000">
            <a:off x="0" y="5301208"/>
            <a:ext cx="9144000" cy="155679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350100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0" y="1628800"/>
            <a:ext cx="91440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 rot="10800000">
            <a:off x="0" y="6093296"/>
            <a:ext cx="9144000" cy="76470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6064" y="188640"/>
            <a:ext cx="8820472" cy="2808312"/>
          </a:xfrm>
          <a:prstGeom prst="round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524000"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1952 году смог </a:t>
            </a:r>
          </a:p>
          <a:p>
            <a:pPr marL="1524000"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над Лондоном </a:t>
            </a:r>
          </a:p>
          <a:p>
            <a:pPr marL="1524000"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вызвал гибель </a:t>
            </a:r>
          </a:p>
          <a:p>
            <a:pPr marL="1524000"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 тысяч человек.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C:\Users\user\Desktop\УГ2012\Воскл copy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496" y="85149"/>
            <a:ext cx="3027654" cy="3055819"/>
          </a:xfrm>
          <a:prstGeom prst="ellipse">
            <a:avLst/>
          </a:prstGeom>
          <a:ln w="190500" cap="rnd">
            <a:solidFill>
              <a:srgbClr val="C0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УГ2012\pic_1793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64" y="0"/>
            <a:ext cx="9139436" cy="6858000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148478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 rot="10800000">
            <a:off x="0" y="5301208"/>
            <a:ext cx="9144000" cy="155679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8" y="836712"/>
            <a:ext cx="8496944" cy="2160240"/>
          </a:xfrm>
          <a:prstGeom prst="roundRect">
            <a:avLst/>
          </a:prstGeom>
          <a:solidFill>
            <a:schemeClr val="bg1">
              <a:alpha val="70000"/>
            </a:schemeClr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257300"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бороться с  вредными выбросами</a:t>
            </a:r>
          </a:p>
          <a:p>
            <a:pPr marL="1257300"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предприятий? 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3" descr="C:\Users\user\Desktop\УГ2012\вопрос copy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504" y="692696"/>
            <a:ext cx="2558395" cy="2605773"/>
          </a:xfrm>
          <a:prstGeom prst="ellipse">
            <a:avLst/>
          </a:prstGeom>
          <a:ln w="190500" cap="rnd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13" name="Группа 12"/>
          <p:cNvGrpSpPr/>
          <p:nvPr/>
        </p:nvGrpSpPr>
        <p:grpSpPr>
          <a:xfrm>
            <a:off x="467544" y="3140968"/>
            <a:ext cx="9289032" cy="1152128"/>
            <a:chOff x="1043608" y="2996952"/>
            <a:chExt cx="9289032" cy="1152128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259632" y="3226461"/>
              <a:ext cx="9073008" cy="720080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  <a:ln w="44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indent="1085850"/>
              <a:r>
                <a:rPr lang="ru-RU" sz="3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очистительные фильтры на трубах.</a:t>
              </a:r>
              <a:endPara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pic>
          <p:nvPicPr>
            <p:cNvPr id="12" name="Picture 5" descr="C:\Users\user\Desktop\УГ2012\галочка copy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043608" y="2996952"/>
              <a:ext cx="1178077" cy="115212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90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пк</cp:lastModifiedBy>
  <cp:revision>138</cp:revision>
  <dcterms:modified xsi:type="dcterms:W3CDTF">2015-11-10T19:36:46Z</dcterms:modified>
</cp:coreProperties>
</file>