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7" r:id="rId12"/>
    <p:sldId id="268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5E86-F798-4962-964E-55A3423CD2B7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9C6C-9C56-4AF5-8D67-9A95BA5F7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Удивительные птицы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im1-tub-ru.yandex.net/i?id=f414251425145f912b2b1be0d29b7dcd-5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96952"/>
            <a:ext cx="4104456" cy="3340577"/>
          </a:xfrm>
          <a:prstGeom prst="rect">
            <a:avLst/>
          </a:prstGeom>
          <a:noFill/>
        </p:spPr>
      </p:pic>
      <p:pic>
        <p:nvPicPr>
          <p:cNvPr id="1028" name="Picture 4" descr="Персональный сайт - Африка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60851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Пингвины в высоту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достигают метра и весят около 30 килограммов</a:t>
            </a:r>
          </a:p>
        </p:txBody>
      </p:sp>
      <p:pic>
        <p:nvPicPr>
          <p:cNvPr id="4098" name="Picture 2" descr="Animals - Emperor Penguin Pair, Antarctica - Celebrities Wal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единственные птицы, которые выводят птенцов в суровых условиях вечного льда.</a:t>
            </a:r>
          </a:p>
        </p:txBody>
      </p:sp>
      <p:pic>
        <p:nvPicPr>
          <p:cNvPr id="26626" name="Picture 2" descr="Котоматрица: у ПИНГВИНА ИМЕНИНЫ- у ПИНГВИНА ИМЕНИНЫ- ИМЕНИНЫ В НОВЫЙ ГОД ДАЛЕКО ЖИВ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69496" cy="500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Самка пингвина производит на свет одно единственное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яйцо, которое два месяца высиживает заботливый отец.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Самые трудолюбивые животные на планете Хронотон - история, биографии, загадки прошлого и настоящ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овости Мира. Мировые новости. Международны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143750" cy="4762500"/>
          </a:xfrm>
          <a:prstGeom prst="rect">
            <a:avLst/>
          </a:prstGeom>
          <a:noFill/>
        </p:spPr>
      </p:pic>
      <p:pic>
        <p:nvPicPr>
          <p:cNvPr id="24580" name="Picture 4" descr="Baby Penguin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620000" cy="5715000"/>
          </a:xfrm>
          <a:prstGeom prst="rect">
            <a:avLst/>
          </a:prstGeom>
          <a:noFill/>
        </p:spPr>
      </p:pic>
      <p:pic>
        <p:nvPicPr>
          <p:cNvPr id="24582" name="Picture 6" descr="tabarhsak Maksim - 25 воспитательных моментов из мира животн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1340768"/>
            <a:ext cx="8082227" cy="5379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для рабочего стола Chinstrap Penguin, Half Moon Island, South Shetland Islands, Antarc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17644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олибри - GORODOK 888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848872" cy="5244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Колибри – самая маленькая птица в мире.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Колибри-пчелка - самая маленькая птица в мире Колибри-пчёлка Всё живо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86025"/>
            <a:ext cx="7920880" cy="526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Страус - самая  большая птица.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страус имеет рост 2,5 метра и весит 120 кг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Ostrich Po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6091436" cy="4568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уплю страу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7245751" cy="4896544"/>
          </a:xfrm>
          <a:prstGeom prst="rect">
            <a:avLst/>
          </a:prstGeom>
          <a:noFill/>
        </p:spPr>
      </p:pic>
      <p:pic>
        <p:nvPicPr>
          <p:cNvPr id="4" name="Picture 2" descr="Фотографии Муй-Не от путешественников и тури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7344816" cy="60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tobucket ostrich Pictures, ostrich Images, ostrich Photos -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88432" cy="3024336"/>
          </a:xfrm>
          <a:prstGeom prst="rect">
            <a:avLst/>
          </a:prstGeom>
          <a:noFill/>
        </p:spPr>
      </p:pic>
      <p:pic>
        <p:nvPicPr>
          <p:cNvPr id="9220" name="Picture 4" descr="Фотографии страуса ногу res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923928" cy="2942946"/>
          </a:xfrm>
          <a:prstGeom prst="rect">
            <a:avLst/>
          </a:prstGeom>
          <a:noFill/>
        </p:spPr>
      </p:pic>
      <p:pic>
        <p:nvPicPr>
          <p:cNvPr id="9222" name="Picture 6" descr="Стильные аватары и дизайны для ваших дневников.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430790" cy="2902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47667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Защита страуса от врагов: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-625475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крепкий клюв</a:t>
            </a:r>
          </a:p>
          <a:p>
            <a:pPr marL="625475" indent="-625475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мощный коготь</a:t>
            </a:r>
          </a:p>
          <a:p>
            <a:pPr marL="625475" indent="-625475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быстрый бег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Инкубация страусиных яиц Усадьба ферм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64826"/>
            <a:ext cx="7200800" cy="5201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Разбить яйцо страуса трудно - скорлупа на нём толстая.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раусята из зоопарка Базеля - Домашние животные и птицы.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37888"/>
            <a:ext cx="6624736" cy="52383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Страусята, сокрушая изнутри оболочку яйца, трудятся час, а иной раз и сутки.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rican Ostrich Facts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28767"/>
            <a:ext cx="8424936" cy="52354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малейшей опасности страусята падают и замирают без движения.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Страусы живут до 70 лет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Виды страусов - СОДЕРЖАНИЕ СТРАУСОВ - СТРАУСЫ - Каталог файлов - УСАДЬ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561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Птица, которая не летает, но хорошо плавает.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ингвины. Картинки. Фото.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2015-03-02T11:07:02Z</dcterms:created>
  <dcterms:modified xsi:type="dcterms:W3CDTF">2015-11-06T15:22:39Z</dcterms:modified>
</cp:coreProperties>
</file>