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1" r:id="rId5"/>
    <p:sldId id="258" r:id="rId6"/>
    <p:sldId id="266" r:id="rId7"/>
    <p:sldId id="260" r:id="rId8"/>
    <p:sldId id="265" r:id="rId9"/>
    <p:sldId id="262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АЛЁНА\к родительскому собр\roditely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57686" cy="6641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971600" y="4797152"/>
            <a:ext cx="81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n w="5080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i="1" dirty="0" smtClean="0">
                <a:ln w="5080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Сергеева Галина Анатольевна</a:t>
            </a:r>
          </a:p>
          <a:p>
            <a:pPr>
              <a:defRPr/>
            </a:pPr>
            <a:r>
              <a:rPr lang="ru-RU" sz="2400" b="1" i="1" dirty="0" smtClean="0">
                <a:ln w="5080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учитель-дефектолог МОУ «СОШ №1 г.Ртищево»</a:t>
            </a:r>
            <a:endParaRPr lang="ru-RU" sz="2400" b="1" i="1" dirty="0">
              <a:ln w="5080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391472" y="1340768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Родительское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собрание.</a:t>
            </a: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«Роль книги в жизни младших школьников».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ozone.ru/multimedia/books_covers/1010369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886080" cy="345638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612068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Решение родительского собрания </a:t>
            </a:r>
            <a:endParaRPr lang="ru-RU" sz="2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Ежедневно читать с ребёнком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детские книги, обсуждать 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прочитанное, помогать 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составлять по иллюстрациям 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рассказы.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Помогать ребенку вести читательский дневник.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Объявить конкурс на лучший читательский 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дневник; в конце учебного года подвести 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его итоги и вручить призы </a:t>
            </a:r>
          </a:p>
          <a:p>
            <a:pPr>
              <a:buFont typeface="Wingdings" pitchFamily="2" charset="2"/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победителям.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учебники</a:t>
            </a:r>
            <a:endParaRPr lang="ru-RU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IMG_20151031_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016225" cy="26928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admin\Desktop\IMG_20151031_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2016238" cy="300089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admin\Desktop\IMG_20151031_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933056"/>
            <a:ext cx="1800200" cy="270244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9" name="Picture 5" descr="C:\Users\admin\Desktop\IMG_20151031_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268760"/>
            <a:ext cx="2016224" cy="32368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6707088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Сотрудничество с родителями по приобщению детей к чтению книг.</a:t>
            </a:r>
            <a:endParaRPr lang="ru-RU" sz="2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работы.</a:t>
            </a:r>
          </a:p>
          <a:p>
            <a:pPr>
              <a:lnSpc>
                <a:spcPct val="90000"/>
              </a:lnSpc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Просветительская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Консультативная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Информационная</a:t>
            </a:r>
          </a:p>
          <a:p>
            <a:pPr>
              <a:lnSpc>
                <a:spcPct val="90000"/>
              </a:lnSpc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-групповые 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индиви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                           - устная и письмен-</a:t>
            </a:r>
          </a:p>
          <a:p>
            <a:pPr>
              <a:lnSpc>
                <a:spcPct val="90000"/>
              </a:lnSpc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дуальные консультации                        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информация</a:t>
            </a:r>
          </a:p>
          <a:p>
            <a:pPr>
              <a:lnSpc>
                <a:spcPct val="90000"/>
              </a:lnSpc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-родительские лектории          - привлечение родителей                      - газета</a:t>
            </a:r>
          </a:p>
          <a:p>
            <a:pPr>
              <a:lnSpc>
                <a:spcPct val="90000"/>
              </a:lnSpc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для решения вопросов</a:t>
            </a:r>
          </a:p>
          <a:p>
            <a:pPr>
              <a:lnSpc>
                <a:spcPct val="90000"/>
              </a:lnSpc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общих для семьи и  школы</a:t>
            </a:r>
          </a:p>
          <a:p>
            <a:pPr>
              <a:lnSpc>
                <a:spcPct val="90000"/>
              </a:lnSpc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-коллективные чтения</a:t>
            </a:r>
          </a:p>
          <a:p>
            <a:pPr>
              <a:lnSpc>
                <a:spcPct val="90000"/>
              </a:lnSpc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-выставка книг</a:t>
            </a:r>
          </a:p>
          <a:p>
            <a:pPr>
              <a:lnSpc>
                <a:spcPct val="90000"/>
              </a:lnSpc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-дискуссии</a:t>
            </a:r>
          </a:p>
          <a:p>
            <a:pPr>
              <a:lnSpc>
                <a:spcPct val="90000"/>
              </a:lnSpc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-семинары-практикумы</a:t>
            </a:r>
          </a:p>
          <a:p>
            <a:pPr>
              <a:lnSpc>
                <a:spcPct val="90000"/>
              </a:lnSpc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-конкурсы</a:t>
            </a:r>
          </a:p>
          <a:p>
            <a:pPr>
              <a:lnSpc>
                <a:spcPct val="90000"/>
              </a:lnSpc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-капустник «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Книжкины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именины»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Цель: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оказание консультативной, информационной и просветительской помощи.</a:t>
            </a:r>
          </a:p>
          <a:p>
            <a:pPr>
              <a:lnSpc>
                <a:spcPct val="90000"/>
              </a:lnSpc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1.Заинтересовать родителей проблемой приобщения детей к книге</a:t>
            </a:r>
          </a:p>
          <a:p>
            <a:pPr>
              <a:lnSpc>
                <a:spcPct val="90000"/>
              </a:lnSpc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2. Привлечь к помощи в проведении разнообразных мероприятий в  школе</a:t>
            </a:r>
          </a:p>
          <a:p>
            <a:pPr>
              <a:lnSpc>
                <a:spcPct val="90000"/>
              </a:lnSpc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  (праздниках, конкурсах, выставках, проектах).</a:t>
            </a:r>
          </a:p>
          <a:p>
            <a:pPr>
              <a:lnSpc>
                <a:spcPct val="90000"/>
              </a:lnSpc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3.Способствовать восстановлению традиций семейного совместного чтения с</a:t>
            </a:r>
          </a:p>
          <a:p>
            <a:pPr>
              <a:lnSpc>
                <a:spcPct val="90000"/>
              </a:lnSpc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  детьми.  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/>
          </a:p>
        </p:txBody>
      </p:sp>
      <p:pic>
        <p:nvPicPr>
          <p:cNvPr id="4" name="Picture 2" descr="C:\Documents and Settings\1\Рабочий стол\школ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152128" cy="151978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работы по приобщению детей к чтению книг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4461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Словесные: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Чтение художественных произведений;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Беседы по прочитанному;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Вопросы к детям по содержанию произведений;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Заучивание наизусть;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Пересказ произведений;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Выразительное чтение.</a:t>
            </a:r>
          </a:p>
          <a:p>
            <a:pPr>
              <a:lnSpc>
                <a:spcPct val="90000"/>
              </a:lnSpc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Практические: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игры-драматизации;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Дидактические игры;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инсценирования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Изображение прочитанного в изобразительной деятельности (рисовании, лепке, аппликации);</a:t>
            </a: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     Театрализованная деятельность. 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Наглядные: </a:t>
            </a:r>
          </a:p>
          <a:p>
            <a:pPr>
              <a:buFontTx/>
              <a:buChar char="-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Показ иллюстраций, картинок, игрушек;</a:t>
            </a:r>
          </a:p>
          <a:p>
            <a:pPr>
              <a:buFontTx/>
              <a:buChar char="-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Просмотр видеороликов, фильмов;</a:t>
            </a:r>
          </a:p>
          <a:p>
            <a:pPr>
              <a:buFontTx/>
              <a:buChar char="-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Оформление выставок;</a:t>
            </a:r>
          </a:p>
          <a:p>
            <a:pPr>
              <a:buFontTx/>
              <a:buChar char="-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Моделирование, схемы;</a:t>
            </a:r>
          </a:p>
          <a:p>
            <a:pPr>
              <a:buFontTx/>
              <a:buChar char="-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Использование разных видов театра.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ic8.depositphotos.com/1518767/1029/i/950/depositphotos_10295256-Parents-and-their-children-reading-a-book-on-the-so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71467" cy="273073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Заголовок 4"/>
          <p:cNvSpPr>
            <a:spLocks noGrp="1"/>
          </p:cNvSpPr>
          <p:nvPr>
            <p:ph idx="1"/>
          </p:nvPr>
        </p:nvSpPr>
        <p:spPr>
          <a:xfrm>
            <a:off x="467544" y="3284984"/>
            <a:ext cx="8229600" cy="3384376"/>
          </a:xfrm>
        </p:spPr>
        <p:txBody>
          <a:bodyPr rtlCol="0">
            <a:normAutofit fontScale="82500" lnSpcReduction="10000"/>
          </a:bodyPr>
          <a:lstStyle/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Семейная среда , (её моральный климат, приоритет</a:t>
            </a:r>
          </a:p>
          <a:p>
            <a:pPr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книги, обобщение по поводу прочитанного) воспитывает внутреннюю потребность в чтении, определяет жизненный путь.</a:t>
            </a:r>
          </a:p>
          <a:p>
            <a:pPr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Семейное чтение играет главенствующую роль в приобщении к книжной культуре, сближает родителей и детей. Помогает лучше узнать ребёнка, понять его интересы и увлечения.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19872" y="476672"/>
            <a:ext cx="5616624" cy="187220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«Привить ребёнку вкус к чтению - лучший подарок, который мы можем ему сделать».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Игра – основа читательского опыта</a:t>
            </a:r>
            <a:endParaRPr lang="ru-RU" sz="2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с книгой </a:t>
            </a:r>
          </a:p>
          <a:p>
            <a:r>
              <a:rPr lang="ru-RU" i="1" dirty="0" smtClean="0">
                <a:latin typeface="Times New Roman" pitchFamily="18" charset="0"/>
              </a:rPr>
              <a:t>Игра в прятки с героем</a:t>
            </a:r>
          </a:p>
          <a:p>
            <a:r>
              <a:rPr lang="ru-RU" i="1" dirty="0" smtClean="0">
                <a:latin typeface="Times New Roman" pitchFamily="18" charset="0"/>
              </a:rPr>
              <a:t>Копирование картинки </a:t>
            </a:r>
          </a:p>
          <a:p>
            <a:r>
              <a:rPr lang="ru-RU" i="1" dirty="0" smtClean="0">
                <a:latin typeface="Times New Roman" pitchFamily="18" charset="0"/>
              </a:rPr>
              <a:t>Иллюстрирование книги </a:t>
            </a:r>
          </a:p>
          <a:p>
            <a:r>
              <a:rPr lang="ru-RU" i="1" dirty="0" smtClean="0">
                <a:latin typeface="Times New Roman" pitchFamily="18" charset="0"/>
              </a:rPr>
              <a:t>Сочинение сказки</a:t>
            </a:r>
            <a:r>
              <a:rPr lang="ru-RU" i="1" dirty="0" smtClean="0"/>
              <a:t> 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3501008"/>
            <a:ext cx="4038600" cy="3168352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для чтения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 dirty="0" smtClean="0">
                <a:latin typeface="Times New Roman" pitchFamily="18" charset="0"/>
              </a:rPr>
              <a:t>Дружные ребята </a:t>
            </a:r>
          </a:p>
          <a:p>
            <a:r>
              <a:rPr lang="ru-RU" i="1" dirty="0" smtClean="0">
                <a:latin typeface="Times New Roman" pitchFamily="18" charset="0"/>
              </a:rPr>
              <a:t>Найди близнецов  </a:t>
            </a:r>
          </a:p>
          <a:p>
            <a:r>
              <a:rPr lang="ru-RU" i="1" dirty="0" smtClean="0">
                <a:latin typeface="Times New Roman" pitchFamily="18" charset="0"/>
              </a:rPr>
              <a:t>Города </a:t>
            </a:r>
          </a:p>
          <a:p>
            <a:r>
              <a:rPr lang="ru-RU" i="1" dirty="0" smtClean="0">
                <a:latin typeface="Times New Roman" pitchFamily="18" charset="0"/>
              </a:rPr>
              <a:t>Следы </a:t>
            </a:r>
          </a:p>
          <a:p>
            <a:r>
              <a:rPr lang="ru-RU" i="1" dirty="0" smtClean="0">
                <a:latin typeface="Times New Roman" pitchFamily="18" charset="0"/>
              </a:rPr>
              <a:t>Надписи </a:t>
            </a:r>
          </a:p>
          <a:p>
            <a:endParaRPr lang="ru-RU" dirty="0"/>
          </a:p>
        </p:txBody>
      </p:sp>
      <p:pic>
        <p:nvPicPr>
          <p:cNvPr id="5124" name="Picture 4" descr="http://bibliobikin.3dn.ru/_nw/2/98767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764704"/>
            <a:ext cx="3617146" cy="25922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iosk.chitai-gorod.ru/upload/iblock/e7a/e7a983e23fe1fb7eab77d26912c6eb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160240" cy="281091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5832648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Анкетирование детей </a:t>
            </a:r>
            <a:endParaRPr lang="ru-RU" sz="2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50691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Как ты считаешь, может ли</a:t>
            </a:r>
          </a:p>
          <a:p>
            <a:pPr>
              <a:lnSpc>
                <a:spcPct val="80000"/>
              </a:lnSpc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человек жить без книг?</a:t>
            </a:r>
          </a:p>
          <a:p>
            <a:pPr>
              <a:lnSpc>
                <a:spcPct val="80000"/>
              </a:lnSpc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Что больше всего нравится тебе </a:t>
            </a:r>
          </a:p>
          <a:p>
            <a:pPr>
              <a:lnSpc>
                <a:spcPct val="80000"/>
              </a:lnSpc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делать: читать, играть, смотреть</a:t>
            </a:r>
          </a:p>
          <a:p>
            <a:pPr>
              <a:lnSpc>
                <a:spcPct val="80000"/>
              </a:lnSpc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телевизор?</a:t>
            </a:r>
          </a:p>
          <a:p>
            <a:pPr>
              <a:lnSpc>
                <a:spcPct val="80000"/>
              </a:lnSpc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Какие книги ты любишь читать: </a:t>
            </a:r>
          </a:p>
          <a:p>
            <a:pPr>
              <a:lnSpc>
                <a:spcPct val="80000"/>
              </a:lnSpc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стихи,  сказки, о животных?</a:t>
            </a:r>
          </a:p>
          <a:p>
            <a:pPr>
              <a:lnSpc>
                <a:spcPct val="80000"/>
              </a:lnSpc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Что нравится тебе получать в подарок: </a:t>
            </a:r>
          </a:p>
          <a:p>
            <a:pPr>
              <a:lnSpc>
                <a:spcPct val="80000"/>
              </a:lnSpc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книгу, игры, одежду?</a:t>
            </a:r>
          </a:p>
          <a:p>
            <a:pPr>
              <a:lnSpc>
                <a:spcPct val="80000"/>
              </a:lnSpc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У вас дома много книг?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200223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31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 причин, по которым надо читать книги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dirty="0" smtClean="0">
                <a:latin typeface="Times New Roman" pitchFamily="18" charset="0"/>
              </a:rPr>
              <a:t>                                 </a:t>
            </a:r>
            <a:r>
              <a:rPr lang="ru-RU" sz="2600" dirty="0" smtClean="0">
                <a:latin typeface="Times New Roman" pitchFamily="18" charset="0"/>
              </a:rPr>
              <a:t>      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Чтение содействует успешному</a:t>
            </a:r>
          </a:p>
          <a:p>
            <a:pPr>
              <a:lnSpc>
                <a:spcPct val="80000"/>
              </a:lnSpc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Успешность ребенка в учебе находится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прямой зависимости от его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начитанности.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Читая книги, ребенок обогащает словарный запас, развивает память и воображение.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Общение с книгой выступает мощным источником развития интеллекта.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Ребенок учится,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сопереживает,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развивается эмоционально. </a:t>
            </a:r>
          </a:p>
          <a:p>
            <a:endParaRPr lang="ru-RU" dirty="0"/>
          </a:p>
        </p:txBody>
      </p:sp>
      <p:pic>
        <p:nvPicPr>
          <p:cNvPr id="3074" name="Picture 2" descr="http://old.prodalit.ru/images/485000/484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530567" cy="324036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620688"/>
            <a:ext cx="5194920" cy="164219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</a:rPr>
              <a:t>                             </a:t>
            </a:r>
            <a:r>
              <a:rPr lang="ru-RU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Подведение итогов                                родительского собрания</a:t>
            </a:r>
            <a:endParaRPr lang="ru-RU" sz="32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284984"/>
            <a:ext cx="8229600" cy="327322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Какие из материалов, использованных на собрании, показались вам наиболее интересными?</a:t>
            </a:r>
          </a:p>
          <a:p>
            <a:pPr>
              <a:lnSpc>
                <a:spcPct val="8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Какой вопрос родительского собрания следовало обсудить более подробно?</a:t>
            </a:r>
          </a:p>
          <a:p>
            <a:pPr>
              <a:lnSpc>
                <a:spcPct val="8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Какой вопрос, по-вашему, не затронут на собрании, хотя тема собрания предполагает его решения?</a:t>
            </a:r>
          </a:p>
          <a:p>
            <a:endParaRPr lang="ru-RU" dirty="0"/>
          </a:p>
        </p:txBody>
      </p:sp>
      <p:pic>
        <p:nvPicPr>
          <p:cNvPr id="2050" name="Picture 2" descr="http://img.ali-abai.kz/img/19/0-167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749071" cy="295232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560</Words>
  <Application>Microsoft Office PowerPoint</Application>
  <PresentationFormat>Экран (4:3)</PresentationFormat>
  <Paragraphs>98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Наши учебники</vt:lpstr>
      <vt:lpstr>Сотрудничество с родителями по приобщению детей к чтению книг.</vt:lpstr>
      <vt:lpstr>Методы работы по приобщению детей к чтению книг.</vt:lpstr>
      <vt:lpstr>«Привить ребёнку вкус к чтению - лучший подарок, который мы можем ему сделать». </vt:lpstr>
      <vt:lpstr>Игра – основа читательского опыта</vt:lpstr>
      <vt:lpstr>Анкетирование детей </vt:lpstr>
      <vt:lpstr>   5 причин, по которым надо читать книги  </vt:lpstr>
      <vt:lpstr>                             Подведение итогов                                родительского собрания</vt:lpstr>
      <vt:lpstr>    Решение родительского собрания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2015-10-31T12:21:23Z</dcterms:created>
  <dcterms:modified xsi:type="dcterms:W3CDTF">2015-11-02T12:14:35Z</dcterms:modified>
</cp:coreProperties>
</file>