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7821F-156A-447B-BF80-F09ED8C26023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BD99-05CD-4D88-938A-1B4FB4A16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1AAE-D365-4A66-B340-B44E677F5FC4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80C8-0452-494C-94F7-365E08D7D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73589-6EEA-44EA-BCAA-00858427B298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B4CB-6A8B-4559-A2DD-3AD19046A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6C8E3-7092-4E99-B0E6-27E7DB917E75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9A30-B09E-4C2F-BA8D-B7CDA1B4C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942A3-256A-4856-BAA9-44B81DF66EEE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CB81-3AA4-4F2E-AA69-6E5948C0A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E118E-4ECB-4158-AA9D-B4B46658B2DF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A545C-C0EC-41BE-9A79-C71E8DC60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41EE2-9214-4050-BA87-2B0090695003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3BE82-DBBF-4800-9751-45C4C0B59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27A1-7112-4C25-B91F-ADEF01DD9892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0428A-10C6-463A-9156-4A4E6546F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1714-1482-43C1-81B8-3841EF1764FC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2BC8F-42BA-429A-A52D-CEFA028E2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FB6BB-9FC9-4778-B1AA-25690D0944E2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2A069-FA63-4D88-A637-BB51893F9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0FAD-E46F-4B26-96E5-C0055097E66D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C5104-0B5D-484C-BC55-7C32083DA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57C381-D238-4808-8707-85700C7C51BA}" type="datetimeFigureOut">
              <a:rPr lang="ru-RU"/>
              <a:pPr>
                <a:defRPr/>
              </a:pPr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170D57-BC96-4B8E-9F97-2E6B0704F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 smtClean="0"/>
              <a:t>ПУТЕШЕСТВИЕ В ОСЕННЕЕ ЦАРСТВО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1 класс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Презентацию подготовила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Волкова Наталья Евгеньевна,</a:t>
            </a:r>
            <a:endParaRPr lang="ru-RU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Учитель начальных классов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МБОУ «Берёзовская школа»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С т а </a:t>
            </a:r>
            <a:r>
              <a:rPr lang="ru-RU" dirty="0" err="1" smtClean="0">
                <a:solidFill>
                  <a:schemeClr val="accent6"/>
                </a:solidFill>
              </a:rPr>
              <a:t>н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 err="1" smtClean="0">
                <a:solidFill>
                  <a:schemeClr val="accent6"/>
                </a:solidFill>
              </a:rPr>
              <a:t>ц</a:t>
            </a:r>
            <a:r>
              <a:rPr lang="ru-RU" dirty="0" smtClean="0">
                <a:solidFill>
                  <a:schemeClr val="accent6"/>
                </a:solidFill>
              </a:rPr>
              <a:t> и я   «Л е с </a:t>
            </a:r>
            <a:r>
              <a:rPr lang="ru-RU" dirty="0" err="1" smtClean="0">
                <a:solidFill>
                  <a:schemeClr val="accent6"/>
                </a:solidFill>
              </a:rPr>
              <a:t>н</a:t>
            </a:r>
            <a:r>
              <a:rPr lang="ru-RU" dirty="0" smtClean="0">
                <a:solidFill>
                  <a:schemeClr val="accent6"/>
                </a:solidFill>
              </a:rPr>
              <a:t> а я».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К </a:t>
            </a:r>
            <a:r>
              <a:rPr lang="ru-RU" sz="2400" dirty="0" err="1" smtClean="0"/>
              <a:t>р</a:t>
            </a:r>
            <a:r>
              <a:rPr lang="ru-RU" sz="2400" dirty="0" smtClean="0"/>
              <a:t> о с </a:t>
            </a:r>
            <a:r>
              <a:rPr lang="ru-RU" sz="2400" dirty="0" err="1" smtClean="0"/>
              <a:t>с</a:t>
            </a:r>
            <a:r>
              <a:rPr lang="ru-RU" sz="2400" dirty="0" smtClean="0"/>
              <a:t> в о </a:t>
            </a:r>
            <a:r>
              <a:rPr lang="ru-RU" sz="2400" dirty="0" err="1" smtClean="0"/>
              <a:t>р</a:t>
            </a:r>
            <a:r>
              <a:rPr lang="ru-RU" sz="2400" dirty="0" smtClean="0"/>
              <a:t> </a:t>
            </a:r>
            <a:r>
              <a:rPr lang="ru-RU" sz="2400" dirty="0" err="1" smtClean="0"/>
              <a:t>д</a:t>
            </a:r>
            <a:r>
              <a:rPr lang="ru-RU" sz="2400" dirty="0" smtClean="0"/>
              <a:t>  «С какого дерева этот лист?».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85992"/>
            <a:ext cx="838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285992"/>
            <a:ext cx="812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2285992"/>
            <a:ext cx="8509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2285992"/>
            <a:ext cx="863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14877" y="3286122"/>
          <a:ext cx="4143402" cy="2286018"/>
        </p:xfrm>
        <a:graphic>
          <a:graphicData uri="http://schemas.openxmlformats.org/drawingml/2006/table">
            <a:tbl>
              <a:tblPr/>
              <a:tblGrid>
                <a:gridCol w="641164"/>
                <a:gridCol w="869921"/>
                <a:gridCol w="869921"/>
                <a:gridCol w="892475"/>
                <a:gridCol w="869921"/>
              </a:tblGrid>
              <a:tr h="381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30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4348" y="3643314"/>
            <a:ext cx="3581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– Лес осенью не только красив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но и сказочно богат. Назовите </a:t>
            </a:r>
            <a:endParaRPr lang="ru-RU" dirty="0" smtClean="0"/>
          </a:p>
          <a:p>
            <a:r>
              <a:rPr lang="ru-RU" dirty="0" smtClean="0"/>
              <a:t>все </a:t>
            </a:r>
            <a:r>
              <a:rPr lang="ru-RU" dirty="0"/>
              <a:t>осенние лесные богатства.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Цели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закрепить знание осенних изменений в живой и неживой природе; </a:t>
            </a:r>
          </a:p>
          <a:p>
            <a:r>
              <a:rPr lang="ru-RU" dirty="0" smtClean="0"/>
              <a:t>учить отгадывать загадки, объяснять пословицы и поговорки о природе; </a:t>
            </a:r>
          </a:p>
          <a:p>
            <a:r>
              <a:rPr lang="ru-RU" dirty="0" smtClean="0"/>
              <a:t>развивать речевые умения; </a:t>
            </a:r>
          </a:p>
          <a:p>
            <a:r>
              <a:rPr lang="ru-RU" dirty="0" smtClean="0"/>
              <a:t>воспитывать интерес к изучению природы.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6"/>
                </a:solidFill>
              </a:rPr>
              <a:t>В и к т о </a:t>
            </a:r>
            <a:r>
              <a:rPr lang="ru-RU" sz="2800" dirty="0" err="1" smtClean="0">
                <a:solidFill>
                  <a:schemeClr val="accent6"/>
                </a:solidFill>
              </a:rPr>
              <a:t>р</a:t>
            </a:r>
            <a:r>
              <a:rPr lang="ru-RU" sz="2800" dirty="0" smtClean="0">
                <a:solidFill>
                  <a:schemeClr val="accent6"/>
                </a:solidFill>
              </a:rPr>
              <a:t> и </a:t>
            </a:r>
            <a:r>
              <a:rPr lang="ru-RU" sz="2800" dirty="0" err="1" smtClean="0">
                <a:solidFill>
                  <a:schemeClr val="accent6"/>
                </a:solidFill>
              </a:rPr>
              <a:t>н</a:t>
            </a:r>
            <a:r>
              <a:rPr lang="ru-RU" sz="2800" dirty="0" smtClean="0">
                <a:solidFill>
                  <a:schemeClr val="accent6"/>
                </a:solidFill>
              </a:rPr>
              <a:t> а  «Явления природы (сезонные явления)».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1) Солнце поднимается в небе не так высоко, дни становятся короче, температура воздуха понижается до нуля градусов и ниже. Нависают густые туманы. Дожди затяжные, моросящие. Иногда идет мокрый снег. Реки, озера и пруды покрываются льдом. </a:t>
            </a:r>
          </a:p>
          <a:p>
            <a:pPr>
              <a:buNone/>
            </a:pPr>
            <a:r>
              <a:rPr lang="ru-RU" sz="2400" dirty="0" smtClean="0"/>
              <a:t>2) Птицы ведут себя беспокойно. Листья на деревьях меняют свою окраску, становятся желтыми, красными, бурыми, а затем опадают. Идет уборка картофеля, моркови, свеклы. На земле, траве, крышах домов по утрам появляется иней.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3) Солнце поднимается невысоко. Дни короче, чем ночи. Реки, озера, пруды скованы льдом. Замерзла почва. Погода стоит морозная. Вся земля покрыта  снегом,  дуют  холодные  ветры,  часто бывают снегопад и метели. </a:t>
            </a:r>
          </a:p>
          <a:p>
            <a:pPr>
              <a:buNone/>
            </a:pPr>
            <a:r>
              <a:rPr lang="ru-RU" sz="2400" dirty="0" smtClean="0"/>
              <a:t>4) Небо стало голубое, высокое, и по нему плывут белые-белые легкие облака. Становится теплее. Тает снег, бегут ручьи, на реках ледоход, оттаивает почва, осадки выпадают в виде дождя. На деревьях набухают почки и появляются первоцветы.</a:t>
            </a:r>
          </a:p>
          <a:p>
            <a:pPr>
              <a:buNone/>
            </a:pPr>
            <a:r>
              <a:rPr lang="ru-RU" sz="2400" dirty="0" smtClean="0"/>
              <a:t>5) Солнце поднимается высоко. Погода стоит жаркая. Вся земля покрыта зеленым ковром. Весело щебечут птицы, заботясь о своем потомстве. Цветут цветы, порхают бабочки, летают пчелы. Все вокруг движется, радует яркими красками.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Загадка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Хожу я по равнинам</a:t>
            </a:r>
          </a:p>
          <a:p>
            <a:pPr>
              <a:buNone/>
            </a:pPr>
            <a:r>
              <a:rPr lang="ru-RU" dirty="0" smtClean="0"/>
              <a:t>                              Тихой светлой сказкой,</a:t>
            </a:r>
          </a:p>
          <a:p>
            <a:pPr>
              <a:buNone/>
            </a:pPr>
            <a:r>
              <a:rPr lang="ru-RU" dirty="0" smtClean="0"/>
              <a:t>                              Расписываю рощи</a:t>
            </a:r>
          </a:p>
          <a:p>
            <a:pPr>
              <a:buNone/>
            </a:pPr>
            <a:r>
              <a:rPr lang="ru-RU" dirty="0" smtClean="0"/>
              <a:t>                              Солнечною краской.</a:t>
            </a:r>
          </a:p>
          <a:p>
            <a:r>
              <a:rPr lang="ru-RU" sz="2400" dirty="0" smtClean="0"/>
              <a:t>Назовите имена осенних месяцев.</a:t>
            </a:r>
          </a:p>
          <a:p>
            <a:r>
              <a:rPr lang="ru-RU" sz="2400" dirty="0" smtClean="0"/>
              <a:t>А чем знамениты осенние месяцы?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Рассказы месяцев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Сентябрь. </a:t>
            </a:r>
            <a:r>
              <a:rPr lang="ru-RU" sz="2400" dirty="0" smtClean="0"/>
              <a:t>Я, ребята, припас людям много подарков: и ягоды, и грибы, и овощи, да и лес разукрасил. Смотрите, сколько красок!</a:t>
            </a:r>
          </a:p>
          <a:p>
            <a:r>
              <a:rPr lang="ru-RU" sz="2400" b="1" dirty="0" smtClean="0"/>
              <a:t>Октябрь. </a:t>
            </a:r>
            <a:r>
              <a:rPr lang="ru-RU" sz="2400" dirty="0" smtClean="0"/>
              <a:t>У меня тоже найдется чем похвалиться. Взгляните, какие кругом ковры из листьев, а урожай – просто загляденье! Жаль только, что сегодня истекает мой срок. Мне еще так много всего хотелось сделать.</a:t>
            </a:r>
          </a:p>
          <a:p>
            <a:r>
              <a:rPr lang="ru-RU" sz="2400" b="1" dirty="0" smtClean="0"/>
              <a:t>Ноябрь.</a:t>
            </a:r>
            <a:r>
              <a:rPr lang="ru-RU" sz="2400" dirty="0" smtClean="0"/>
              <a:t> Не грусти. Ровно через год ты опять будешь творить свои чудеса. А я должен подготовить всю природу к зиме. И совсем уже скоро закружатся над лесом и полями первые снежинки – предвестники Царицы Зимы.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Станция «Народная»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Какой месяц называли </a:t>
            </a:r>
            <a:r>
              <a:rPr lang="ru-RU" dirty="0" err="1" smtClean="0"/>
              <a:t>листопадником</a:t>
            </a:r>
            <a:r>
              <a:rPr lang="ru-RU" dirty="0" smtClean="0"/>
              <a:t>, </a:t>
            </a:r>
            <a:r>
              <a:rPr lang="ru-RU" dirty="0" err="1" smtClean="0"/>
              <a:t>грязником</a:t>
            </a:r>
            <a:r>
              <a:rPr lang="ru-RU" dirty="0" smtClean="0"/>
              <a:t>, </a:t>
            </a:r>
            <a:r>
              <a:rPr lang="ru-RU" dirty="0" err="1" smtClean="0"/>
              <a:t>свадебником</a:t>
            </a:r>
            <a:r>
              <a:rPr lang="ru-RU" dirty="0" smtClean="0"/>
              <a:t>, </a:t>
            </a:r>
            <a:r>
              <a:rPr lang="ru-RU" dirty="0" err="1" smtClean="0"/>
              <a:t>позимником</a:t>
            </a:r>
            <a:r>
              <a:rPr lang="ru-RU" dirty="0" smtClean="0"/>
              <a:t>? </a:t>
            </a:r>
          </a:p>
          <a:p>
            <a:r>
              <a:rPr lang="ru-RU" dirty="0" smtClean="0"/>
              <a:t>2) Почему сентябрь называли </a:t>
            </a:r>
            <a:r>
              <a:rPr lang="ru-RU" dirty="0" err="1" smtClean="0"/>
              <a:t>заревником</a:t>
            </a:r>
            <a:r>
              <a:rPr lang="ru-RU" dirty="0" smtClean="0"/>
              <a:t>? </a:t>
            </a:r>
          </a:p>
          <a:p>
            <a:r>
              <a:rPr lang="ru-RU" dirty="0" smtClean="0"/>
              <a:t>3) Какие вы знаете пословицы об осенних месяцах?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dirty="0" smtClean="0"/>
              <a:t> Холоден сентябрь, да сыт.</a:t>
            </a:r>
          </a:p>
          <a:p>
            <a:r>
              <a:rPr lang="ru-RU" dirty="0" smtClean="0"/>
              <a:t> В сентябре и лист на дереве не держится.</a:t>
            </a:r>
          </a:p>
          <a:p>
            <a:r>
              <a:rPr lang="ru-RU" dirty="0" smtClean="0"/>
              <a:t> Сентябрь пахнет яблоками, а октябрь – капустой.</a:t>
            </a:r>
          </a:p>
          <a:p>
            <a:r>
              <a:rPr lang="ru-RU" dirty="0" smtClean="0"/>
              <a:t> Ноябрь – </a:t>
            </a:r>
            <a:r>
              <a:rPr lang="ru-RU" dirty="0" err="1" smtClean="0"/>
              <a:t>сентябрев</a:t>
            </a:r>
            <a:r>
              <a:rPr lang="ru-RU" dirty="0" smtClean="0"/>
              <a:t> внук, </a:t>
            </a:r>
            <a:r>
              <a:rPr lang="ru-RU" dirty="0" err="1" smtClean="0"/>
              <a:t>октябрев</a:t>
            </a:r>
            <a:r>
              <a:rPr lang="ru-RU" dirty="0" smtClean="0"/>
              <a:t> сын, зиме – родной батюшка.</a:t>
            </a:r>
          </a:p>
          <a:p>
            <a:r>
              <a:rPr lang="ru-RU" dirty="0" smtClean="0"/>
              <a:t> Ноябрь – ворота зимы.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С т а </a:t>
            </a:r>
            <a:r>
              <a:rPr lang="ru-RU" dirty="0" err="1" smtClean="0">
                <a:solidFill>
                  <a:schemeClr val="accent6"/>
                </a:solidFill>
              </a:rPr>
              <a:t>н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 err="1" smtClean="0">
                <a:solidFill>
                  <a:schemeClr val="accent6"/>
                </a:solidFill>
              </a:rPr>
              <a:t>ц</a:t>
            </a:r>
            <a:r>
              <a:rPr lang="ru-RU" dirty="0" smtClean="0">
                <a:solidFill>
                  <a:schemeClr val="accent6"/>
                </a:solidFill>
              </a:rPr>
              <a:t> и я   «О в о </a:t>
            </a:r>
            <a:r>
              <a:rPr lang="ru-RU" dirty="0" err="1" smtClean="0">
                <a:solidFill>
                  <a:schemeClr val="accent6"/>
                </a:solidFill>
              </a:rPr>
              <a:t>щ</a:t>
            </a:r>
            <a:r>
              <a:rPr lang="ru-RU" dirty="0" smtClean="0">
                <a:solidFill>
                  <a:schemeClr val="accent6"/>
                </a:solidFill>
              </a:rPr>
              <a:t> </a:t>
            </a:r>
            <a:r>
              <a:rPr lang="ru-RU" dirty="0" err="1" smtClean="0">
                <a:solidFill>
                  <a:schemeClr val="accent6"/>
                </a:solidFill>
              </a:rPr>
              <a:t>н</a:t>
            </a:r>
            <a:r>
              <a:rPr lang="ru-RU" dirty="0" smtClean="0">
                <a:solidFill>
                  <a:schemeClr val="accent6"/>
                </a:solidFill>
              </a:rPr>
              <a:t> а я».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Какие овощи солят и маринуют?</a:t>
            </a:r>
          </a:p>
          <a:p>
            <a:r>
              <a:rPr lang="ru-RU" dirty="0" smtClean="0"/>
              <a:t>– Какие овощи жарят, сушат?</a:t>
            </a:r>
          </a:p>
          <a:p>
            <a:r>
              <a:rPr lang="ru-RU" dirty="0" smtClean="0"/>
              <a:t>– А без чего не сварить щей и борща?</a:t>
            </a:r>
          </a:p>
          <a:p>
            <a:r>
              <a:rPr lang="ru-RU" dirty="0" smtClean="0"/>
              <a:t>Задание: нарисуйте овощи(задание в группах)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25</TotalTime>
  <Words>611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</vt:lpstr>
      <vt:lpstr>ПУТЕШЕСТВИЕ В ОСЕННЕЕ ЦАРСТВО</vt:lpstr>
      <vt:lpstr>Цели</vt:lpstr>
      <vt:lpstr>В и к т о р и н а  «Явления природы (сезонные явления)».</vt:lpstr>
      <vt:lpstr>Слайд 4</vt:lpstr>
      <vt:lpstr>Загадка</vt:lpstr>
      <vt:lpstr>Рассказы месяцев</vt:lpstr>
      <vt:lpstr>Станция «Народная»</vt:lpstr>
      <vt:lpstr>Слайд 8</vt:lpstr>
      <vt:lpstr>С т а н ц и я   «О в о щ н а я».</vt:lpstr>
      <vt:lpstr>С т а н ц и я   «Л е с н а я».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ОСЕННЕЕ ЦАРСТВО</dc:title>
  <dc:creator>User</dc:creator>
  <cp:lastModifiedBy>Михаил</cp:lastModifiedBy>
  <cp:revision>5</cp:revision>
  <dcterms:created xsi:type="dcterms:W3CDTF">2011-11-25T03:40:40Z</dcterms:created>
  <dcterms:modified xsi:type="dcterms:W3CDTF">2015-11-07T20:37:22Z</dcterms:modified>
</cp:coreProperties>
</file>