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71" r:id="rId3"/>
    <p:sldId id="261" r:id="rId4"/>
    <p:sldId id="263" r:id="rId5"/>
    <p:sldId id="264" r:id="rId6"/>
    <p:sldId id="265" r:id="rId7"/>
    <p:sldId id="269" r:id="rId8"/>
    <p:sldId id="268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6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56919" y="1263770"/>
            <a:ext cx="8393482" cy="3438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Разноцветными клоками</a:t>
            </a:r>
          </a:p>
          <a:p>
            <a:pPr marL="0" indent="0">
              <a:buNone/>
            </a:pPr>
            <a:r>
              <a:rPr lang="ru-RU" sz="4000" dirty="0"/>
              <a:t>Вата по небу плывёт.</a:t>
            </a:r>
          </a:p>
          <a:p>
            <a:pPr marL="0" indent="0">
              <a:buNone/>
            </a:pPr>
            <a:r>
              <a:rPr lang="ru-RU" sz="4000" dirty="0"/>
              <a:t>Если в кучу соберётся,</a:t>
            </a:r>
          </a:p>
          <a:p>
            <a:pPr marL="0" indent="0">
              <a:buNone/>
            </a:pPr>
            <a:r>
              <a:rPr lang="ru-RU" sz="4000" dirty="0"/>
              <a:t>То на землю дождик льёт.</a:t>
            </a:r>
          </a:p>
          <a:p>
            <a:pPr marL="0" indent="0">
              <a:buNone/>
            </a:pPr>
            <a:r>
              <a:rPr lang="ru-RU" sz="4000" dirty="0"/>
              <a:t>Объясните мне, ребята,</a:t>
            </a:r>
          </a:p>
          <a:p>
            <a:pPr marL="0" indent="0">
              <a:buNone/>
            </a:pPr>
            <a:r>
              <a:rPr lang="ru-RU" sz="4000" dirty="0"/>
              <a:t>Как зовётся эта вата?</a:t>
            </a:r>
          </a:p>
        </p:txBody>
      </p:sp>
      <p:pic>
        <p:nvPicPr>
          <p:cNvPr id="1028" name="Picture 4" descr="http://livesnap.ru/wpimg/_ph/8/9067074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53" y="216594"/>
            <a:ext cx="8502650" cy="63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5951537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Перистые облака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www.baikalvisa.ru/upload/0_824f9_839fee5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" y="160337"/>
            <a:ext cx="8572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5380973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Слоистые облака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priroda36.ru/images/stories/school/pogoda/sloist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946" y="611414"/>
            <a:ext cx="7406368" cy="416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5380973"/>
            <a:ext cx="8307009" cy="7837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dirty="0" smtClean="0"/>
              <a:t>Высоко-кучевые облака (барашки)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st.depositphotos.com/1662755/2169/i/950/depositphotos_21698933-Formation-of-altocumulus-cloud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152" y="160337"/>
            <a:ext cx="7341054" cy="48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5380973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Кучевые облака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://www.propogodu.ru/f/a0/ru/images/Clouds/Cumulus_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923" y="312737"/>
            <a:ext cx="6535511" cy="490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867029"/>
            <a:ext cx="8712654" cy="467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Утром капельки воды</a:t>
            </a:r>
            <a:br>
              <a:rPr lang="ru-RU" sz="4000" dirty="0"/>
            </a:br>
            <a:r>
              <a:rPr lang="ru-RU" sz="4000" dirty="0"/>
              <a:t>На траве увидишь ты,</a:t>
            </a:r>
            <a:br>
              <a:rPr lang="ru-RU" sz="4000" dirty="0"/>
            </a:br>
            <a:r>
              <a:rPr lang="ru-RU" sz="4000" dirty="0"/>
              <a:t>В каплях лепестки цветов,</a:t>
            </a:r>
            <a:br>
              <a:rPr lang="ru-RU" sz="4000" dirty="0"/>
            </a:br>
            <a:r>
              <a:rPr lang="ru-RU" sz="4000" dirty="0"/>
              <a:t>В каплях листики кустов.</a:t>
            </a:r>
            <a:br>
              <a:rPr lang="ru-RU" sz="4000" dirty="0"/>
            </a:br>
            <a:r>
              <a:rPr lang="ru-RU" sz="4000" dirty="0"/>
              <a:t>Пьёт из капельки оса.</a:t>
            </a:r>
            <a:br>
              <a:rPr lang="ru-RU" sz="4000" dirty="0"/>
            </a:br>
            <a:r>
              <a:rPr lang="ru-RU" sz="4000" dirty="0"/>
              <a:t>Эти капельки —</a:t>
            </a:r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namonitore.ru/uploads/catalog/nature/rosa_1_1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065" y="312737"/>
            <a:ext cx="8115527" cy="60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47" y="1028475"/>
            <a:ext cx="8132838" cy="1366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Что такое роса? Как она образуется?</a:t>
            </a:r>
            <a:endParaRPr lang="ru-RU" sz="4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42647" y="2545219"/>
            <a:ext cx="8132838" cy="136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4400" dirty="0" smtClean="0"/>
              <a:t>Найди ответ на странице 40 учебника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333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19313" y="497859"/>
            <a:ext cx="7024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32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Если капельки росы утром висят на кончиках листьев травы — жди дождя</a:t>
            </a:r>
            <a:r>
              <a:rPr lang="ru-RU" sz="32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24" name="Picture 8" descr="http://www.siam-rus.com/catalogue/customimages/54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13" y="2067519"/>
            <a:ext cx="8152850" cy="3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91885" y="1021592"/>
            <a:ext cx="78957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роса до полудня высохла — дождя не будет</a:t>
            </a:r>
            <a:r>
              <a:rPr lang="ru-RU" sz="28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http://newpix.ru/wp-content/uploads/2014/03/water_drops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519" y="1838948"/>
            <a:ext cx="6999966" cy="43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06400" y="1099150"/>
            <a:ext cx="8476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Чем </a:t>
            </a:r>
            <a:r>
              <a:rPr lang="ru-RU" sz="28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обильнее роса, тем жарче будет </a:t>
            </a:r>
            <a:r>
              <a:rPr lang="ru-RU" sz="28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день.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386" name="Picture 2" descr="http://img0.joyreactor.cc/pics/post/full/%D1%80%D0%BE%D1%81%D0%B0-%D0%BF%D0%B5%D1%81%D0%BE%D1%87%D0%BD%D0%B8%D1%86%D0%B0-180911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46" y="1788291"/>
            <a:ext cx="6172654" cy="47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47" y="1028474"/>
            <a:ext cx="8328782" cy="4443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То ли дым, то ль облака,</a:t>
            </a:r>
            <a:br>
              <a:rPr lang="ru-RU" sz="4400" dirty="0"/>
            </a:br>
            <a:r>
              <a:rPr lang="ru-RU" sz="4400" dirty="0"/>
              <a:t>То ль волшебная река</a:t>
            </a:r>
            <a:br>
              <a:rPr lang="ru-RU" sz="4400" dirty="0"/>
            </a:br>
            <a:r>
              <a:rPr lang="ru-RU" sz="4400" dirty="0"/>
              <a:t>Из чудесной мягкой ваты,</a:t>
            </a:r>
            <a:br>
              <a:rPr lang="ru-RU" sz="4400" dirty="0"/>
            </a:br>
            <a:r>
              <a:rPr lang="ru-RU" sz="4400" dirty="0"/>
              <a:t>Кто укрыл всё белой лапой?</a:t>
            </a:r>
            <a:br>
              <a:rPr lang="ru-RU" sz="4400" dirty="0"/>
            </a:br>
            <a:r>
              <a:rPr lang="ru-RU" sz="4400" dirty="0"/>
              <a:t>То не сказка, не обман,</a:t>
            </a:r>
            <a:br>
              <a:rPr lang="ru-RU" sz="4400" dirty="0"/>
            </a:br>
            <a:r>
              <a:rPr lang="ru-RU" sz="4400" dirty="0"/>
              <a:t>Землю скрыл густой...</a:t>
            </a:r>
          </a:p>
        </p:txBody>
      </p:sp>
      <p:pic>
        <p:nvPicPr>
          <p:cNvPr id="18434" name="Picture 2" descr="http://multipediya.ru/wp-content/uploads/2012/12/Ezhik_zashel_v_tum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85558"/>
            <a:ext cx="10725785" cy="58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47" y="1028475"/>
            <a:ext cx="8132838" cy="1366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Как образуются облака?</a:t>
            </a:r>
            <a:endParaRPr lang="ru-RU" sz="4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42647" y="2211390"/>
            <a:ext cx="8132838" cy="136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4400" dirty="0" smtClean="0"/>
              <a:t>Найди ответ на странице 38 учебника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929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47" y="1028475"/>
            <a:ext cx="8132838" cy="1366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Что такое туман? Как он образуется?</a:t>
            </a:r>
            <a:endParaRPr lang="ru-RU" sz="4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42647" y="2545219"/>
            <a:ext cx="8132838" cy="136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4400" dirty="0" smtClean="0"/>
              <a:t>Найди ответ на странице 40 учебника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089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fog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11963400" cy="876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181100" y="249580"/>
            <a:ext cx="948690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4000" dirty="0">
              <a:latin typeface="+mn-lt"/>
            </a:endParaRPr>
          </a:p>
          <a:p>
            <a:pPr eaLnBrk="0" hangingPunct="0"/>
            <a:r>
              <a:rPr lang="ru-RU" sz="4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Если солнце всходит в тумане, днем будет тихо и душно.</a:t>
            </a:r>
          </a:p>
          <a:p>
            <a:pPr eaLnBrk="0" hangingPunct="0"/>
            <a:endParaRPr lang="ru-RU" sz="40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4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Иней на деревьях — к морозам, туман — к оттепели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4000" dirty="0" smtClean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eaLnBrk="0" hangingPunct="0"/>
            <a:r>
              <a:rPr lang="ru-RU" sz="4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Утром туман стелется по воде — будет хорошая погода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0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_67f3f_2924843b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9101"/>
            <a:ext cx="11487150" cy="86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895350" y="2692890"/>
            <a:ext cx="9810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5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Утром сильная роса и туман — к хорошей погоде.</a:t>
            </a:r>
            <a:endParaRPr lang="ru-RU" sz="72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5380973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Изморозь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://nature.baikal.ru/phs/norm/54/54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717" y="320826"/>
            <a:ext cx="6909934" cy="47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175" y="5876273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Иней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://www.koenigbicycle.ru/photos2005/v0525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479" y="312737"/>
            <a:ext cx="7254421" cy="54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5602514"/>
            <a:ext cx="7523237" cy="845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Перистые облака</a:t>
            </a:r>
            <a:endParaRPr lang="ru-RU" sz="4000" dirty="0"/>
          </a:p>
        </p:txBody>
      </p:sp>
      <p:pic>
        <p:nvPicPr>
          <p:cNvPr id="2050" name="Picture 2" descr="http://www.cirota.ru/forum/images/76/7661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60" y="243114"/>
            <a:ext cx="7145867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5602514"/>
            <a:ext cx="8307009" cy="7837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dirty="0" smtClean="0"/>
              <a:t>Высоко-кучевые облака или «барашки»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xvatit.com/upload/medialibrary/14d/14dc9125ff17a5ca8d3783b607c5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48" y="237806"/>
            <a:ext cx="7703911" cy="51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5602514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Слоистые облака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encrypted-tbn2.gstatic.com/images?q=tbn:ANd9GcRugJ4jzYddBFXbs9HGmvWV5fdvNxawYOqW2hAlmMgGNBCunyJe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403" y="228882"/>
            <a:ext cx="6100082" cy="48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5602514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Кучевые облака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www.bfoto.ru/foto/natyagnie_potolki/bfoto_ru_4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48" y="327258"/>
            <a:ext cx="7570134" cy="505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5602514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 smtClean="0"/>
              <a:t>Кучево</a:t>
            </a:r>
            <a:r>
              <a:rPr lang="ru-RU" sz="4000" dirty="0" smtClean="0"/>
              <a:t> - дождевые облака (тучи)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podolsk.meteoweb.ru/photo/2013/06/08/2013-06-08_16-31-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68" y="160337"/>
            <a:ext cx="8066768" cy="53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648" y="1777099"/>
            <a:ext cx="7203923" cy="3985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Проверь себя!</a:t>
            </a:r>
            <a:endParaRPr lang="ru-RU" sz="72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5602514"/>
            <a:ext cx="8307009" cy="783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 smtClean="0"/>
              <a:t>Кучево</a:t>
            </a:r>
            <a:r>
              <a:rPr lang="ru-RU" sz="4000" dirty="0" smtClean="0"/>
              <a:t> - дождевые облака (тучи)</a:t>
            </a:r>
            <a:endParaRPr lang="ru-RU" sz="4000" dirty="0"/>
          </a:p>
        </p:txBody>
      </p:sp>
      <p:sp>
        <p:nvSpPr>
          <p:cNvPr id="2" name="AutoShape 2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c.pics.livejournal.com/avderin/45346001/1237737/1237737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5105854" cy="51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IMG_8441_res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UXFxcVGBgYFxQUGhcXFBQXFhcXFxgYHCggGhwlHBQUITEhJSkrLi4uFx8zODMsNygtLisBCgoKDg0OFA8PFywcHBwsLCwsLCwsLCwsLCwsLCwsLCwsLCwsLCwsLCwsLCwsLCwsLCwsLCwsKywsKywrNywsK//AABEIALoBDwMBIgACEQEDEQH/xAAbAAACAwEBAQAAAAAAAAAAAAAEBQIDBgEAB//EADkQAAEDAwMCAwYGAQMEAwAAAAEAAhEDBCESMUEFUSJhcRMygZGhsQYUwdHh8EIzkvEVUnOyIyQ0/8QAFwEBAQEBAAAAAAAAAAAAAAAAAAECA//EABwRAQEBAAMBAQEAAAAAAAAAAAABEQISITFBE//aAAwDAQACEQMRAD8AqokT4leQ0bIZjsLsLswpumTkIWhULCEbEoe6pwcdpVRobOqyAY8X2XL28kQkNlfRvyiXPlMF7IIiMqylRzC5ajKPp0xMoBWU8wpflpRTmSrbAQ4gohabdTZQTitbjcBVNtjOyLjO3lCJQJpnhbCtaNIylDuniTCJhK0QMqujWAcDzKPuaHCXPt4yqhvUIIxl3KErcKNncAGUVXA3HOyKDY3KtErowuOcgWX7coajTMFMatEuOArWUoweFDFFh08u8RG2yNr0QBlFUaoAjYIW4eEUJ053jITGu0IDp1El7n8DCIrd0IFq7FToCWqmq7OF0V4EBBTdbwqw3KjVOUTQaN1ASxkBRe5eDlBwRXdaprOXSqKslA39i4LgJRjA5EMtScwgWtVVSmSd0xfYuGYwhn01QBXYNxwirBwcPNVVu0KFOnyFUPmMjARbQBHfdA9Oug5sO3RensiiqETnCgXTUlR9oYjjlRpuEyoh2x2FMMkYQttXBRTXDhRQ9ShyqKlDEpq04KGqO4QZyvbSgbijGIWp9kOEuu6UmQFdRm/ysmAMlNm2elml24Uenj/5hjMptc0xr8uUGdq0TMKHssZTWqySYGyHrwREZQBPrNiAEK5+VKvbkFD06WclEGtqgDK5b2rqjoGByVJtkSfEndrSDGw2Y3z3RQdamGNDG7D+yUvrZTG4EzKWXj4CKXVjlUhy5WfKK6baEnUdkR5lmTk/JW6OAmRoYXmtA2UUPTpKDgrzlVVEVQ8BUFsqyr2XtOERqbemIlX0zHCDta8YOxTihBEIJggtjTKT3liR4ox27Js10Og4VrgHj0QZat0+RKopUMlgzPK1VS0AMdwhzY9t1dGa6eC1xBTdpI9FG56eWuBOxRLqJ04yg57UEKum1VgcKy3MmEQXTtyPdV2twV9JSf5hRVLLgnChU1KNVvOynRuxsUROmzGcKuoYEFduLkBDXN4C2GhUUUG5JamD+SgabdLfEYJyr23YhEQpMg/3ldrWfICsY8Feq3J04UUmvmAY5QdKkInmVO7qanKVR2AqPe0yim1/D5pY7BUm3H7ILq9eN90muriURXeThRo23O6Aa0ttRzsnVMwCFXbMxt6IlgySoscfUjEIYvVjn5XqLBMoLqVInAwqbqkAjfbBuxQN3X1Sil7h4laMqLzG6FfcZRGlqRjsi7a6jZJW1seX2TS3Z4Q4IG7K2tG27IQdk4HbBRTge4HwUVbc0sh07cKir5GD3Qt/d6P8pSn/AKlPorIhj1CqMA/NFUY0Y9En9tIk5+CM6fUxvuqLDZzwl9UFjpTz2vCDvKYKhU7a6BgoutVkYS2jamFLIMFERuCYS91Qgpu2kDug7m27KxANS4kZVVCtBXq1EhDzlA3uo0g8whunv8cO2QzLg7Kl1UgoNJcloAcDgjtsklxeuyG7IqxuQ4hhKvvqLZgQopTStjuQrHsgZRb3YCCuauMoA7yoBshrWXEwqbutqMBH9MoEN1HG8faVUW06A3PoiPYtAHcqim/SSN1Y4nBUaXOH7D91yq2Nl51acLrkFLKWFabXSMq6o0aZG6upVg4Qd/PCKU18IOtVhOb+i2McLM9Rq8DPoiKq9xJQ7n+a97ON91zSgce0HCZ9NvS09xys02r3RVC5g7qsytpTuhu0x9VG5vwcGZ8sJJbXQIz91e+6k4CNL6zx/wA/ygyMyFZVyFK1pgg7oil9QjHCPtH+EEIN1M5CNtGGBjCoZUyYVlU4jlTtQAcpiGMjzWVLrWtgBXV7fUvflvFI27K2pVLcFQCNbCvfbyPNWU2gZ3XXdQbjEIFN5bGCIWfrM0lbG6uWEErKX7hOFYzQ8yqquy5rVVSsqJUK5DhC0l7lofzGfWFj2XADpKKqdXMYKUlHVbyN0svLidlGlSdVyTA+6Ip2ODpBJHzx2QD2NmXGXbJtVqbaeMQl9pcFp+mVddEe80qLFj3j+8KwVZgYS2pcOIwJ74RHSwDJJg8chAdUGfTY9lXWr5Gcq0GRkxxwVB1mHGAf2+SKlTvBEfZSNUR381TW6eW7H6Ic2f8A3Oz2Bx80FV1Wc46WyUKGBoic8lHupgDGAEFckRvlFDVAELVfCsfWEJbXrZgIgig9FCnOxVF9bGm/y4UqVRVgfTDmjKKta2coGhdcHIVzhiWmfJFOWPPOyPtmxnb9Ugs+oacH0Tq36q0dvQqNCiQ4ZGUX0yDIhBe3a7IgKVhcAOEnCDRspCBC8Kajb1x3VxeOyirqFIKFWiCc57KkPVhJUQHcMLNphJrtxnC0FW74glLrmu2ThVKR1nlA139/sm1SlqJS69YO6qFb6mUHcVjOURWOeUvuaiqOe1lQkgoeYV9KqOUQ66XXBGl3wV1RpaQ5jtQ5HKBsaYmc/wAqVdoBOY8io0PlurPqJ7+qGvXAYjKH9udMOyOP4K7RDn4BPxQHdKaCHcmFwUQ2Y3J77IOvVI90Fv8AC7QujEyPMZ2RWltagbgw4wDkDHomFlW1OJa0A/AD5LKMuMiD+sJxRvQBp58sSopj1GYMwPSEu9g33nZG6jXv55HxQF11HGfoivXtcf4gQkl56qN31MJTd3uCSYxPwHYIj1SsSYGUda2WnxO3+yUDqtOm3UzxPPfj1CFZ+I6keKD8OPup2hj6L1iz1DZIXWJHurQnqQrMJYQRMT3hQpUxMFalTGcdRe07SPLKvob5lP32bgZbEJb1C2E7QVUxCrbYlplep1C3Dm4Q4c+nvt3V1OrrOUB1O6j0VjbnMg5+SGq7REdkIaR3Qa7p3VSCNQTl9zq8XHZYOhVcB+6bU+ovY0O/x29FLF1oqNfOTCNp1SfNZg9WDh/ATKw6gHCOfkpimVap2+yT3LHTLiAETc1oGCl1aKhGp0DyRKK9pTOAYSnqVEDb5r1S30+66VwN5cZ8iqEVwYS2tVlM+rPHb5JDVqqsuVXLrTAVBcva5wgZU7vEIz2he2dwMd0j1cIynX04GyBmazS2NiF0vDYIhKjXlQfdYUUyrkuQ/ty0wd0Oy7gQqX3KBgy9gyjP+og7rOOrkq3IGT8EDx/VBt7yXXF0XGAI9ShHVBAjBXKVQkxCK84DJOSM/JIr+69pBHp5p11IlrDG+IKzcEO7H6Lnzv41I4KciQe+PRVwiC4Azv3B/dUObBhYafZrWzDPBp0gcIy4sWluN+EmuupVGMc4Q91R5LGHTNNupzqhnBdvgZwNgn9C+puaNMfTB5Hquusl9kHTpIyjRYzl0KLq1MuMEFw3jhTtqx7n1VEWWjHQIkJVd9DLHzSyO37JsHEOMZCso3ZJRMIKYEnVIO2eFc2kE16tSa8ghudiUuDdIMq6gmlZgjIQ974W6W5B37qymcZdleDWzMyeyFZ7WWujICYUqzxlpnyG6ajpwqf44V9bpzaTZAGr5q6mE56njMtVbL2dyVddiQhaXTtRwgm/qEcqu46gCN153To3MmdlTXptb/jkIelt3UcUtqBPbx8/JJqtPPKIGV9G3JRXT7HWc4WkHS26QBvGCMfNQkI7Tp4Ds7qHULYNMBMzSdTq6TyJHZU3dsCdxJRcZ6o5VyeE0uunkZ+yqFoQNkARaVHQixbmfPsibmwIbr3HMcFAtZhFMiM/BRo0dRgbqT6PwIQdphoOf4XKrgPJRdQd2VL2nZRXb92phkTGdyEjdbzBjT2k5P7Jnd1tLcGDwlVOoZGdiscvrUWi0d3AI+vmhbgGYO/381M3B1So3D5Mz2WfFfV2fh6oJ8YLSQYdOG6YIjYzDcfdM328NhoBxgAY9AknQ+pmjSLqpkN1EbyACC4kbHcGR3Kh1L8Uh7XtDiwD3XDWDIAIGB59+PnvUL7h1Wi8Eh5yQNTdLgCMSZh7ZkSPLaU16Fc1iDqBLoJ/xLR2mOfI+aXdSvnVQx4ydAzjxO4kSCPL1Pqs869rNJh2iSQG+EF06pEsiYnbAnCmj6hQe2owOG5Ex28vWFxtIjbfssb+Hbz8xDA57NPigNgYIkawZJJMwciVtqFbEE5WpQJXraf580HVqahumV7WbsWz9UquHEAw0/DPzWkqAaZEp3063mP0WdpXUptZXUZBSkaplIRgIWtakn9D+ihadSJxj1RFSS6THwWVLOo9MA90E98LlKyIpggZTa4riM4QntCf2TUwor2+kk5nnj5JN1XQ6A0GfWc/JaarR1YOAhR09omWzjCupYzNDppcJJ5heq2bWlNK9D2ZxshH+NwY0ZcYV1MS6fbgCeSnNlal5+iusentHhcMCIPpymfsA0HSQDHP3WbWoQ9S6STUBOwj75hQuumClLidTR3/AHRT7x5cA8jE45lCdQrudDZjnCAawt6dYmcNbjAQl9QZTwDI9UXRvtDSJz5IPD3S/H97qgOjVaDPPPooVboBrgDuZhd6naNGWucPKJ+SVjJgSUQx6Lbaqgf2Oy0Q/Dup4cRpB3yIPblA9CbpMOESOVpxbANzLgeAY/VS1ZCG6a2kCx4EZ0nf6rNdRpg7DHC11Xp7OWvP1SXqFiR6dtikVk7m2kEFKaYGogZ4HnKe9Wq6G47xBS1lx4xpAA9MrN+gCsyDEQfiqE3vBIk4hKSVmzFla1tU1PA2NONbdcHSZ90jJ35UbgUmtJYTqBmHDV7o2MjPznZU0b9jqcObLodJOqTyBIPBnfyxhJKl1MzBHYcfvCupjQMu4DSwsDpIIkxIdqmO0Rsed15/VGyA5u0gggDUXby2SBmPn5JHZtLpDZk9smN49MEx6ps220lpqCQACGxAggCZPO2J5Coa9PqhlRtRrGtBxpnmCMOAIjfC2NtdBZrp1k1rsOkuJIYDOIOS4+mydDp792yPUj6QtRDek1pMlW1dOnGFkql+9joJPxRLepAjJKuGwFesLHeastuoNAyDKuquaROpLatQcBaZ+HFr1YjHCaUuqauVi3Vkf0++jGFLFlawXUod18aZ8kAy6b3QnUrkEbqYp87rLTGkCVZ+eBHH1/dYUX5U2XjjgFXqnY86pfNM91V0epD5Ijt+qSlxmZko2n1ON4TE1vaFQRIhV3Vfy+f6FY9nWw3Y5/vmqK34mcd8rONaP6nf53APkJ+ZSV184uwc9yUBfdTc/wBOyBFYhakTWpe5umdUnn9VR+ZaO32Wd/NHuq3VyUw03vbscIezfJylzSjbevGCg3FtfUSxrXAeHAP7ouh1Wm0QHCPXCwtvWGrJwp3NVhOMBZxdbp/W6ce+s/1rqbHCA+fTKzRIPMKNV7eD80xdA9Wa4jbH9+aVtYfiPmnFasCCHZHxH2S2pOkHYE8dgs8oR191J8RlvoPmh67tgBgKZ8Rx6ST2VZpEZ+izVE079wfr3IETyJEfaUASptM4z/wqwoom0rljgWkAjYkSPiDuFpKl+atNrQWucANO0gNJnEBvbYkRtvCygR/SnnXgEncadyfmONSDSWN4NJc0hhkDVqZSLnEiSGxDhEj4LedOruFNheWEP90hwh07afh9l81q3XtGRL8QHAgO8JI7bgHYb75Rtl10hwpPqPZSA0xBbg4JJcTGIxHpG61uI2PVuiB8uLiDwY+6zVWxqU98juNltOkXOmm1pnGJMknzk5O6JrNY8EECDvgBdJyZvF849qQouqkrZ1/w3ScZBj6oN/4b0nB1DjutdozlZUvBVlN4aC4nCaX9pb0z46rBJ2DpdAJBdpHA0mfRJruw9pRqVGVAyk1wbqeHM9oDtpn7Kd4daIfdc8d0Hc3cb6oI1AxgiYweUpbVI97W6nA1CdwDDTjbMZ8l3pxdMhuoAzGT4SdoHf7rH9Guouhclxd5H+/ZEsrHhS6DbayWuPsxuxpAzON4E7LRUeiNGSZ+i1xvjNhEyvjKGq1SdlpL20pxkZSCowNdG6pgeCuuGMJg6iCBtKtpPcMNCBMKbnGACuOtnjdpTtlQjBGUeylq7BNMIKPSnRmPmqatoQYhaR9u4+6Ce2Ew6dYezAqVQARs3z7lTVxhKlNzTBBHqIUda1HVbrW4kkaeNkndbNJ8OU0wBrKk0uK0nSOg0z4qrtI4ETPqF286WAJbpDQeARPzTSRnRQfEwqHsI3T25rRseEsuqk5O6GAVyo3UIVwpz5LjkWA6tBogbeYUqlHHvbf3dEMpSZXalAnYx8FnFJCujnvx+qiF2VzV4q+zqlrwQYgzPpn9F6k0Q/0/VRpDf0KDR2d22uSBSGvUSDsTEuBIAAJGTtmNsrTdBY1zYdpJEEgNgB08O3kCAcrK/hlx9nUyd6f1c4H6LWfhz/8AO08mSTyT3PdbiU+DhsIA8sKTXAcoegrq+zfitDj7kjJOFJtz3WX/AB8f/rgdz+iLtnk0KZJMmmJ/2hQZzrr6INRoZpcC9wDmmHB8AkAulpBbIIgHGCgbnrr/AGbKBh9Nuh4Lg6SdOedpJgLn40efzG59wD7pADlc79WGNw4OyfASSYAcGkHaAZI+yg5+gtLXTs6RkCRkRjIUb73aR5LXT/vchXOO0mBt5IDfzxp1A6k4kNJ0ziJicA+S1P4d666o13tXAuBEYjHwxusRU3/vZelJcH0O/uS7DGk+gJSosI3Eu7dvgtH0T/Qo/wDjb/6hT6lTGDAmRmMrtKxYQG0fAOmFW2s4crZBgNMSBsFl+sNAdgAY4SXTFArkb/NX2VZpOXQfollU4CpacoNrTuiGwHAniBlU1xUf750N7wT/AAk3TXHuU1r1Dp3O3crN8aBXApe40Fztp3Ux0xzGg4PeDt5K/oFMEOkA+LsmB3hLSeklS+I34QlS9e89x9Fbf+/8f1U7oQMKgBlBzzDVzqliKLC4kkjjHIMEidsJn0z/AEnHmf0WZ/ELz7VuTsPus2mBG3x5iMfsYTlnTaj2l1JhqQRMFogGTOT2CQPOAOA90fRWVnHT8/pKktXD9vQLmP8ASduRuzjndD3tnVotDqjNIJgEwc5MYODgpLYVDqbk7Hkom6P9+Su+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photo.qip.ru/photo/nikolaysherbakov/4234490/large/104747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916" y="160336"/>
            <a:ext cx="8081284" cy="53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175</Words>
  <Application>Microsoft Office PowerPoint</Application>
  <PresentationFormat>Широкоэкранный</PresentationFormat>
  <Paragraphs>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6ц5</dc:creator>
  <cp:lastModifiedBy>6ц5</cp:lastModifiedBy>
  <cp:revision>10</cp:revision>
  <dcterms:created xsi:type="dcterms:W3CDTF">2015-10-21T09:16:20Z</dcterms:created>
  <dcterms:modified xsi:type="dcterms:W3CDTF">2015-11-07T09:47:19Z</dcterms:modified>
</cp:coreProperties>
</file>