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BEBEC84-0CD0-4C49-8FBE-7B171F7426CC}" type="datetimeFigureOut">
              <a:rPr lang="ru-RU" smtClean="0"/>
              <a:pPr/>
              <a:t>08.11.2015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620D7B3-109A-4A70-B90A-EEE673777C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EC84-0CD0-4C49-8FBE-7B171F7426CC}" type="datetimeFigureOut">
              <a:rPr lang="ru-RU" smtClean="0"/>
              <a:pPr/>
              <a:t>08.11.2015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D7B3-109A-4A70-B90A-EEE673777C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EC84-0CD0-4C49-8FBE-7B171F7426CC}" type="datetimeFigureOut">
              <a:rPr lang="ru-RU" smtClean="0"/>
              <a:pPr/>
              <a:t>08.11.2015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D7B3-109A-4A70-B90A-EEE673777C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BEBEC84-0CD0-4C49-8FBE-7B171F7426CC}" type="datetimeFigureOut">
              <a:rPr lang="ru-RU" smtClean="0"/>
              <a:pPr/>
              <a:t>08.11.2015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20D7B3-109A-4A70-B90A-EEE673777C9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BEBEC84-0CD0-4C49-8FBE-7B171F7426CC}" type="datetimeFigureOut">
              <a:rPr lang="ru-RU" smtClean="0"/>
              <a:pPr/>
              <a:t>08.11.2015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620D7B3-109A-4A70-B90A-EEE673777C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EC84-0CD0-4C49-8FBE-7B171F7426CC}" type="datetimeFigureOut">
              <a:rPr lang="ru-RU" smtClean="0"/>
              <a:pPr/>
              <a:t>08.11.2015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D7B3-109A-4A70-B90A-EEE673777C9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EC84-0CD0-4C49-8FBE-7B171F7426CC}" type="datetimeFigureOut">
              <a:rPr lang="ru-RU" smtClean="0"/>
              <a:pPr/>
              <a:t>08.11.2015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D7B3-109A-4A70-B90A-EEE673777C9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BEBEC84-0CD0-4C49-8FBE-7B171F7426CC}" type="datetimeFigureOut">
              <a:rPr lang="ru-RU" smtClean="0"/>
              <a:pPr/>
              <a:t>08.11.2015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20D7B3-109A-4A70-B90A-EEE673777C9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EC84-0CD0-4C49-8FBE-7B171F7426CC}" type="datetimeFigureOut">
              <a:rPr lang="ru-RU" smtClean="0"/>
              <a:pPr/>
              <a:t>08.11.2015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D7B3-109A-4A70-B90A-EEE673777C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BEBEC84-0CD0-4C49-8FBE-7B171F7426CC}" type="datetimeFigureOut">
              <a:rPr lang="ru-RU" smtClean="0"/>
              <a:pPr/>
              <a:t>08.11.2015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20D7B3-109A-4A70-B90A-EEE673777C9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BEBEC84-0CD0-4C49-8FBE-7B171F7426CC}" type="datetimeFigureOut">
              <a:rPr lang="ru-RU" smtClean="0"/>
              <a:pPr/>
              <a:t>08.11.2015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20D7B3-109A-4A70-B90A-EEE673777C9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BEBEC84-0CD0-4C49-8FBE-7B171F7426CC}" type="datetimeFigureOut">
              <a:rPr lang="ru-RU" smtClean="0"/>
              <a:pPr/>
              <a:t>08.11.2015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620D7B3-109A-4A70-B90A-EEE673777C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32432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МОЙ</a:t>
            </a:r>
            <a:r>
              <a:rPr lang="ru-RU" sz="6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РОДНОЙ   </a:t>
            </a:r>
            <a:r>
              <a:rPr lang="ru-RU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КРАЙ</a:t>
            </a:r>
            <a:br>
              <a:rPr lang="ru-RU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Поверхность Ростовской области</a:t>
            </a:r>
            <a:endParaRPr lang="ru-RU" sz="53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4616" y="4358522"/>
            <a:ext cx="7297823" cy="2094813"/>
          </a:xfrm>
        </p:spPr>
        <p:txBody>
          <a:bodyPr>
            <a:noAutofit/>
          </a:bodyPr>
          <a:lstStyle/>
          <a:p>
            <a:pPr algn="r"/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Презентацию подготовила </a:t>
            </a:r>
          </a:p>
          <a:p>
            <a:pPr algn="r"/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algn="r"/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№12</a:t>
            </a:r>
          </a:p>
          <a:p>
            <a:pPr algn="r"/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г. Донецка Ростовской области </a:t>
            </a:r>
          </a:p>
          <a:p>
            <a:pPr algn="r"/>
            <a:r>
              <a:rPr lang="ru-RU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Стрюкова</a:t>
            </a:r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Т.В.</a:t>
            </a:r>
            <a:endParaRPr lang="ru-RU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истратор\Desktop\339778133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1975" y="357166"/>
            <a:ext cx="7439049" cy="639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ОВРАГИ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Администратор\Desktop\9bfaf932d0a3.jpg"/>
          <p:cNvPicPr>
            <a:picLocks noGrp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500" y="16002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Администратор\Desktop\300px-Gully_in_the_Kharkov_region.jpg"/>
          <p:cNvPicPr>
            <a:picLocks noGrp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84675" y="16002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467600" cy="20002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Курганы Ростовской области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Курган – небольшая рукотворная возвышенность.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Синий курган под Волгодонском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   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Администратор\Desktop\kopiya_sinij_kurgan_vid_na_yugo-vostok_03_05_2010_001.jpg"/>
          <p:cNvPicPr>
            <a:picLocks noGrp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322" y="2500306"/>
            <a:ext cx="6525356" cy="397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РАСКОПКАХ КУРГАНА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sarkel.ru/images/lagutniki_raskopka_kurgana_8_09_10_2008_g_128.jpg"/>
          <p:cNvPicPr>
            <a:picLocks noGrp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772816"/>
            <a:ext cx="36576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sarkel.ru/images/lagutniki_raskopka_kurgana_30_09_2008_g_029.jpg"/>
          <p:cNvPicPr>
            <a:picLocks noGrp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70374" y="1928802"/>
            <a:ext cx="4016401" cy="332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</a:t>
            </a:r>
            <a:r>
              <a:rPr lang="ru-RU" b="1" dirty="0" smtClean="0">
                <a:solidFill>
                  <a:srgbClr val="FF0000"/>
                </a:solidFill>
              </a:rPr>
              <a:t>Лепной горшок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и центральное захоронение кургана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http://sarkel.ru/images/lagutniki_raskopka_kurgana_4_04_10_2008_g_069.jpg"/>
          <p:cNvPicPr>
            <a:picLocks noGrp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928802"/>
            <a:ext cx="36576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sarkel.ru/images/lagutniki_raskopka_kurgana_8_09_10_2008_g_020.jpg"/>
          <p:cNvPicPr>
            <a:picLocks noGrp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70375" y="1928802"/>
            <a:ext cx="36576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ТЕРРИКОНЫ РОСТОВСКОЙ ОБЛАСТИ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C:\Users\Администратор\Desktop\431077_3.jpg"/>
          <p:cNvPicPr>
            <a:picLocks noGrp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5" y="1500174"/>
            <a:ext cx="607223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1714512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Террикон это конусообразный отвал пустой породы на поверхности земли. Рукотворные насыпи – пирамиды наносят природе и обитающим вокруг людям вред. Внутри терриконов очень высокая температура.  Горящие терриконы выбрасывают в атмосферу вредный газ.</a:t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C:\Users\Администратор\Desktop\007.jpg"/>
          <p:cNvPicPr>
            <a:picLocks noGrp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928802"/>
            <a:ext cx="766765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истратор\Desktop\pitheap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85728"/>
            <a:ext cx="778674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истратор\Desktop\1245184312_juv-terrikon-shakhty-bazhanova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1037" y="752475"/>
            <a:ext cx="778192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истратор\Desktop\0_f522_3c3a33ba_XL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5" y="104775"/>
            <a:ext cx="8858250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285728"/>
            <a:ext cx="821537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Verdana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«Ты знаешь край, где всё обильем дышит,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реки льются,  чище серебра,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ветерок степной ковыль колышет,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вишнёвых рощах тонут хутора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/>
                <a:ea typeface="Times New Roman" pitchFamily="18" charset="0"/>
                <a:cs typeface="Times New Roman" pitchFamily="18" charset="0"/>
              </a:rPr>
              <a:t>…»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К. Толстой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ПРИРОДНАЯ  ПОВЕРХНОСТЬ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НАШЕГО  КРАЯ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Люби и береги свой родной край!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1023\Туризм\Fotoapparat\S80003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467600" cy="1417638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Когда бываешь за городом, селом, то вокруг видишь местность. Поверхность местности бывает разная. В одних местах на ней нет ни больших возвышений, ни глубоких понижений. Такую поверхность называют ровной или равниной. На некоторых равнинах можно наблюдать повышения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Администратор\Desktop\600_100613_1276420276_0.jpg"/>
          <p:cNvPicPr>
            <a:picLocks noGrp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41916" y="2357430"/>
            <a:ext cx="6498167" cy="411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«Перед нами широкая бесконечная равнина, перехваченная цепью холмов…  Едешь-едешь и никак не разберёшь, где она начинается и где она кончается…промелькнула пшеница, и опять загорелые холмы, синие реки, знойное небо…»       А.П.Чехов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C:\Users\Администратор\Documents\Край родной\S8000264.JPG"/>
          <p:cNvPicPr>
            <a:picLocks noGrp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785926"/>
            <a:ext cx="7467600" cy="392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истратор\Documents\Край родной\S8000267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642918"/>
            <a:ext cx="771530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67600" cy="14398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Повышения на равнине – это холмы.  Поверхность Ростовской области – холмистая равнина.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Администратор\Documents\Край родной\S8000316.JPG"/>
          <p:cNvPicPr>
            <a:picLocks noGrp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000240"/>
            <a:ext cx="7467600" cy="421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ХОЛМ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СКЛОН                 ПОДОШВА             ВЕРШИНА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Администратор\Documents\Край родной\S8000319.JPG"/>
          <p:cNvPicPr>
            <a:picLocks noGrp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055909"/>
            <a:ext cx="7467600" cy="396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истратор\Documents\Край родной\S800032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50" y="209550"/>
            <a:ext cx="7858150" cy="636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165416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холмистой равнине бывают овраги. Часто овраги имеют крутые, отвесные склоны, тянутся в длину на несколько километров, достигая ширины и глубины несколько десятков метров. Нередко по дну оврагов текут ручьи. После сильных ливней и таяния снега ручьи становятся бурными, быстрыми и ещё больше размывают овраг. Так овраг растёт вширь и вглубь.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Администратор\Desktop\ovrag.jpg"/>
          <p:cNvPicPr>
            <a:picLocks noGrp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68812" y="2071678"/>
            <a:ext cx="7203650" cy="440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Й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МОЙ</Template>
  <TotalTime>25</TotalTime>
  <Words>194</Words>
  <Application>Microsoft Office PowerPoint</Application>
  <PresentationFormat>Экран (4:3)</PresentationFormat>
  <Paragraphs>27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МОЙ</vt:lpstr>
      <vt:lpstr>МОЙ РОДНОЙ   КРАЙ Поверхность Ростовской области</vt:lpstr>
      <vt:lpstr>Слайд 2</vt:lpstr>
      <vt:lpstr>        Когда бываешь за городом, селом, то вокруг видишь местность. Поверхность местности бывает разная. В одних местах на ней нет ни больших возвышений, ни глубоких понижений. Такую поверхность называют ровной или равниной. На некоторых равнинах можно наблюдать повышения.</vt:lpstr>
      <vt:lpstr>«Перед нами широкая бесконечная равнина, перехваченная цепью холмов…  Едешь-едешь и никак не разберёшь, где она начинается и где она кончается…промелькнула пшеница, и опять загорелые холмы, синие реки, знойное небо…»       А.П.Чехов</vt:lpstr>
      <vt:lpstr>Слайд 5</vt:lpstr>
      <vt:lpstr>Повышения на равнине – это холмы.  Поверхность Ростовской области – холмистая равнина.</vt:lpstr>
      <vt:lpstr>                                         ХОЛМ  СКЛОН                 ПОДОШВА             ВЕРШИНА</vt:lpstr>
      <vt:lpstr>Слайд 8</vt:lpstr>
      <vt:lpstr>На холмистой равнине бывают овраги. Часто овраги имеют крутые, отвесные склоны, тянутся в длину на несколько километров, достигая ширины и глубины несколько десятков метров. Нередко по дну оврагов текут ручьи. После сильных ливней и таяния снега ручьи становятся бурными, быстрыми и ещё больше размывают овраг. Так овраг растёт вширь и вглубь.</vt:lpstr>
      <vt:lpstr>Слайд 10</vt:lpstr>
      <vt:lpstr>                           ОВРАГИ</vt:lpstr>
      <vt:lpstr>             Курганы Ростовской области Курган – небольшая рукотворная возвышенность.                      Синий курган под Волгодонском      </vt:lpstr>
      <vt:lpstr>НА РАСКОПКАХ КУРГАНА </vt:lpstr>
      <vt:lpstr>  Лепной горшок       и центральное захоронение кургана</vt:lpstr>
      <vt:lpstr>ТЕРРИКОНЫ РОСТОВСКОЙ ОБЛАСТИ </vt:lpstr>
      <vt:lpstr>   Террикон это конусообразный отвал пустой породы на поверхности земли. Рукотворные насыпи – пирамиды наносят природе и обитающим вокруг людям вред. Внутри терриконов очень высокая температура.  Горящие терриконы выбрасывают в атмосферу вредный газ.   </vt:lpstr>
      <vt:lpstr>Слайд 17</vt:lpstr>
      <vt:lpstr>Слайд 18</vt:lpstr>
      <vt:lpstr>Слайд 19</vt:lpstr>
      <vt:lpstr>Люби и береги свой родной край!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РОДНОЙ          КРАЙ</dc:title>
  <dc:creator>DNA7 X86</dc:creator>
  <cp:lastModifiedBy>DNA7 X86</cp:lastModifiedBy>
  <cp:revision>5</cp:revision>
  <dcterms:created xsi:type="dcterms:W3CDTF">2011-02-17T19:28:21Z</dcterms:created>
  <dcterms:modified xsi:type="dcterms:W3CDTF">2015-11-08T06:21:34Z</dcterms:modified>
</cp:coreProperties>
</file>