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73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AC3F8-223B-4847-A639-BE1356102392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6850E-4709-449C-8D15-5A6A17B0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F9B8B31F-8A3F-4CF8-829C-EC0475B5F47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96745B-86D6-46E5-BB5D-3C60206FEB69}" type="slidenum">
              <a:rPr lang="ru-RU" smtClean="0"/>
              <a:t>‹#›</a:t>
            </a:fld>
            <a:endParaRPr lang="ru-RU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2636912"/>
            <a:ext cx="6019800" cy="1470025"/>
          </a:xfrm>
        </p:spPr>
        <p:txBody>
          <a:bodyPr/>
          <a:lstStyle/>
          <a:p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Части света,</a:t>
            </a:r>
            <a:b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океаны и материки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8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471225" cy="45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2989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Тихий океан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5" y="1378099"/>
            <a:ext cx="4471502" cy="4471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48" y="4077072"/>
            <a:ext cx="2709714" cy="2053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47" y="1844824"/>
            <a:ext cx="2698130" cy="1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680520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80703"/>
            <a:ext cx="414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Индийский океан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70226"/>
            <a:ext cx="3024336" cy="2310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920042"/>
            <a:ext cx="3024336" cy="23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507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Атлантический океан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680520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921850" cy="1945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3894584"/>
            <a:ext cx="2931616" cy="21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6206"/>
            <a:ext cx="6736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Северный Ледовитый океан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1268760"/>
            <a:ext cx="3786180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4" y="1628800"/>
            <a:ext cx="3383125" cy="2181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4" y="3933057"/>
            <a:ext cx="341446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74482" cy="47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4046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Европа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340768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4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657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Австралия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85" y="1412776"/>
            <a:ext cx="4979151" cy="49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5009009" cy="5009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8173" y="404664"/>
            <a:ext cx="1300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Азия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40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5238750" cy="5238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7409" y="332656"/>
            <a:ext cx="2169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Америка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4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55" y="1268760"/>
            <a:ext cx="4995639" cy="4995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404664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Африка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30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0" y="1268759"/>
            <a:ext cx="7704856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089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4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68</TotalTime>
  <Words>17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Тема44</vt:lpstr>
      <vt:lpstr>Части света, океаны и материки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Зося</dc:creator>
  <cp:lastModifiedBy>Зося</cp:lastModifiedBy>
  <cp:revision>7</cp:revision>
  <dcterms:created xsi:type="dcterms:W3CDTF">2013-04-14T07:27:58Z</dcterms:created>
  <dcterms:modified xsi:type="dcterms:W3CDTF">2013-04-29T22:16:06Z</dcterms:modified>
</cp:coreProperties>
</file>