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0" r:id="rId3"/>
    <p:sldId id="261" r:id="rId4"/>
    <p:sldId id="262" r:id="rId5"/>
    <p:sldId id="264" r:id="rId6"/>
    <p:sldId id="272" r:id="rId7"/>
    <p:sldId id="263" r:id="rId8"/>
    <p:sldId id="275" r:id="rId9"/>
    <p:sldId id="267" r:id="rId10"/>
    <p:sldId id="273" r:id="rId11"/>
    <p:sldId id="259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F7F4-481F-4A41-B4F2-4AB1DA415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6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3F75-9056-4F23-8BF0-6963F427A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6047-5A4C-41DF-B7B4-5A96A995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1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F000-ED65-42B9-87F2-8E8427577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B9D8-FF26-43D6-BF5D-51EE9ADFD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0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FB3B-60B0-408C-9813-14055308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0A2A-9633-4096-9D3A-9C3F41F28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FEA9-BBDA-484A-BED7-A44B5D4FA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D23-8EEA-48F6-A936-E73440D13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6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FBDB-B2E6-4796-AD0E-CC4190FBF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99D7-459C-4EFE-A140-88EF88F19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9E3B0AC-5BD7-4C6C-92B0-465E1812A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5610"/>
            <a:ext cx="8424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  </a:t>
            </a: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Что общего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     у разных растений?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54282"/>
            <a:ext cx="2232248" cy="297633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202" y="2455942"/>
            <a:ext cx="1811263" cy="2573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3888" y="285293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 Black" pitchFamily="34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???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805264"/>
            <a:ext cx="47036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Презентация для 1 класса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УМК «Школа России»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0" t="34274" r="41833" b="26210"/>
          <a:stretch>
            <a:fillRect/>
          </a:stretch>
        </p:blipFill>
        <p:spPr bwMode="auto">
          <a:xfrm>
            <a:off x="323850" y="188913"/>
            <a:ext cx="8496300" cy="367188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4365625"/>
            <a:ext cx="3582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Салат и капуста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4663" y="4365625"/>
            <a:ext cx="180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- листья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4946650"/>
            <a:ext cx="3529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Вишня и персик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0075" y="4946650"/>
            <a:ext cx="1724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- плоды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5543550"/>
            <a:ext cx="1243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Репа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5543550"/>
            <a:ext cx="206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- корень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spect="1" noChangeArrowheads="1"/>
          </p:cNvSpPr>
          <p:nvPr/>
        </p:nvSpPr>
        <p:spPr bwMode="auto">
          <a:xfrm>
            <a:off x="2733675" y="1090613"/>
            <a:ext cx="36766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AutoShape 5"/>
          <p:cNvSpPr>
            <a:spLocks noChangeAspect="1" noChangeArrowheads="1"/>
          </p:cNvSpPr>
          <p:nvPr/>
        </p:nvSpPr>
        <p:spPr bwMode="auto">
          <a:xfrm>
            <a:off x="2733675" y="1090613"/>
            <a:ext cx="36766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438" y="188913"/>
            <a:ext cx="5400675" cy="362426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12863"/>
            <a:ext cx="1295400" cy="15811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1547813" y="4724400"/>
            <a:ext cx="59039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2060"/>
                </a:solidFill>
                <a:latin typeface="Arial Black" pitchFamily="34" charset="0"/>
              </a:rPr>
              <a:t>Какие части растений </a:t>
            </a:r>
          </a:p>
          <a:p>
            <a:pPr eaLnBrk="1" hangingPunct="1"/>
            <a:r>
              <a:rPr lang="ru-RU" sz="3200">
                <a:solidFill>
                  <a:srgbClr val="002060"/>
                </a:solidFill>
                <a:latin typeface="Arial Black" pitchFamily="34" charset="0"/>
              </a:rPr>
              <a:t>мы употребляем в пищу?</a:t>
            </a:r>
            <a:endParaRPr lang="ru-RU" sz="20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124075" y="692150"/>
            <a:ext cx="4721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002060"/>
                </a:solidFill>
                <a:latin typeface="Arial Black" pitchFamily="34" charset="0"/>
              </a:rPr>
              <a:t>Оцените урок:</a:t>
            </a:r>
          </a:p>
        </p:txBody>
      </p:sp>
      <p:sp>
        <p:nvSpPr>
          <p:cNvPr id="3" name="Овал 2"/>
          <p:cNvSpPr/>
          <p:nvPr/>
        </p:nvSpPr>
        <p:spPr>
          <a:xfrm rot="4430940">
            <a:off x="1043782" y="1916906"/>
            <a:ext cx="1079500" cy="100806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42988" y="3716338"/>
            <a:ext cx="1081087" cy="1008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258888" y="2276475"/>
            <a:ext cx="144462" cy="1444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254125" y="4076700"/>
            <a:ext cx="144463" cy="1444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684338" y="4076700"/>
            <a:ext cx="144462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689100" y="2276475"/>
            <a:ext cx="144463" cy="1444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1289050" y="4219575"/>
            <a:ext cx="53975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Арка 17"/>
          <p:cNvSpPr/>
          <p:nvPr/>
        </p:nvSpPr>
        <p:spPr>
          <a:xfrm flipV="1">
            <a:off x="1323975" y="2376488"/>
            <a:ext cx="504825" cy="49371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7738" y="1989138"/>
            <a:ext cx="63150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Мне всё понравилось на уроке, я всё понял</a:t>
            </a:r>
          </a:p>
        </p:txBody>
      </p:sp>
      <p:sp>
        <p:nvSpPr>
          <p:cNvPr id="16396" name="TextBox 19"/>
          <p:cNvSpPr txBox="1">
            <a:spLocks noChangeArrowheads="1"/>
          </p:cNvSpPr>
          <p:nvPr/>
        </p:nvSpPr>
        <p:spPr bwMode="auto">
          <a:xfrm>
            <a:off x="2217738" y="4221163"/>
            <a:ext cx="547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Я не всё понял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68313" y="836613"/>
            <a:ext cx="7775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002060"/>
                </a:solidFill>
                <a:latin typeface="Arial Black" pitchFamily="34" charset="0"/>
              </a:rPr>
              <a:t>Спасибо за внимание</a:t>
            </a:r>
            <a:r>
              <a:rPr lang="ru-RU" sz="440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7412" name="Picture 2" descr="F:\Анимации\колокольчик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2273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445484" y="1913061"/>
            <a:ext cx="3366875" cy="384042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457450" cy="1857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724400"/>
            <a:ext cx="2447925" cy="1895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1943100" cy="20970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25" b="3349"/>
          <a:stretch>
            <a:fillRect/>
          </a:stretch>
        </p:blipFill>
        <p:spPr bwMode="auto">
          <a:xfrm>
            <a:off x="3276600" y="260350"/>
            <a:ext cx="2232025" cy="1785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505075" cy="1828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4926" y="2949624"/>
            <a:ext cx="3456211" cy="769441"/>
          </a:xfrm>
          <a:prstGeom prst="rect">
            <a:avLst/>
          </a:prstGeom>
          <a:ln w="19050">
            <a:solidFill>
              <a:srgbClr val="0070C0"/>
            </a:solidFill>
          </a:ln>
          <a:scene3d>
            <a:camera prst="orthographicFront"/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Растения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420938"/>
            <a:ext cx="1843087" cy="20970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2224088" cy="1895475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64927" y="2933560"/>
            <a:ext cx="3456211" cy="769441"/>
          </a:xfrm>
          <a:prstGeom prst="rect">
            <a:avLst/>
          </a:prstGeom>
          <a:ln w="19050">
            <a:solidFill>
              <a:srgbClr val="0070C0"/>
            </a:solidFill>
          </a:ln>
          <a:scene3d>
            <a:camera prst="orthographicFront"/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Загадки</a:t>
            </a:r>
            <a:endParaRPr lang="ru-RU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Любовь\Desktop\3 сентября\фото\lN13440208601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6" t="3624" r="18732" b="7388"/>
          <a:stretch/>
        </p:blipFill>
        <p:spPr bwMode="auto">
          <a:xfrm>
            <a:off x="179388" y="3257550"/>
            <a:ext cx="1992312" cy="303371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3809" y="476672"/>
            <a:ext cx="746698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Что общего у разных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растений?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3276600" y="276383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(Работа в группах)</a:t>
            </a:r>
          </a:p>
        </p:txBody>
      </p:sp>
      <p:pic>
        <p:nvPicPr>
          <p:cNvPr id="4102" name="Picture 6" descr="C:\Users\Любовь\Desktop\3 сентября\фото\nocanvas_mayis-papatyasi-hq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3248025"/>
            <a:ext cx="2016125" cy="3073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юбовь\Desktop\3 сентября\фото\nocanvas_farfara-otu-vq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075" y="3227388"/>
            <a:ext cx="2130425" cy="30956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Любовь\Desktop\3 сентября\фото\krapiva-dvudomnaya_2_lar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227388"/>
            <a:ext cx="1978025" cy="30956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10" y="1582100"/>
            <a:ext cx="913580" cy="1297796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60" y="1258215"/>
            <a:ext cx="1310871" cy="17478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8" y="1069975"/>
            <a:ext cx="144462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798763"/>
            <a:ext cx="250507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250507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9"/>
          <a:stretch>
            <a:fillRect/>
          </a:stretch>
        </p:blipFill>
        <p:spPr bwMode="auto">
          <a:xfrm>
            <a:off x="3419475" y="4221163"/>
            <a:ext cx="2433638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29"/>
          <a:stretch>
            <a:fillRect/>
          </a:stretch>
        </p:blipFill>
        <p:spPr bwMode="auto">
          <a:xfrm>
            <a:off x="6443663" y="1989138"/>
            <a:ext cx="2281237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9803" y="916576"/>
            <a:ext cx="2415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Цветы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21507" y="1084050"/>
            <a:ext cx="2558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Плоды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994" y="142478"/>
            <a:ext cx="26579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Листья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363" y="4221163"/>
            <a:ext cx="1843087" cy="20970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1800225" cy="1895475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2838" y="234950"/>
            <a:ext cx="720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4175" y="1281113"/>
            <a:ext cx="665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00206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51713" y="1069975"/>
            <a:ext cx="56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002060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29141"/>
            <a:ext cx="5416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Части растений</a:t>
            </a:r>
            <a:r>
              <a:rPr lang="ru-RU" sz="4400" dirty="0" smtClean="0">
                <a:solidFill>
                  <a:srgbClr val="002060"/>
                </a:solidFill>
              </a:rPr>
              <a:t>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816603"/>
            <a:ext cx="226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Корень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2088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Стебель(ствол)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996952"/>
            <a:ext cx="240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Листья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14908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Плоды с семенами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552342"/>
            <a:ext cx="5485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Цветок(соцветия)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Любовь\Desktop\3 сентября\фото\lN1344020860109.jpg"/>
          <p:cNvPicPr>
            <a:picLocks noChangeAspect="1" noChangeArrowheads="1"/>
          </p:cNvPicPr>
          <p:nvPr/>
        </p:nvPicPr>
        <p:blipFill rotWithShape="1">
          <a:blip r:embed="rId2"/>
          <a:srcRect l="20836" t="3624" r="18732" b="7388"/>
          <a:stretch/>
        </p:blipFill>
        <p:spPr bwMode="auto">
          <a:xfrm>
            <a:off x="2195513" y="333375"/>
            <a:ext cx="4392612" cy="611981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5463" y="2703513"/>
            <a:ext cx="1250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Стебель</a:t>
            </a:r>
          </a:p>
        </p:txBody>
      </p:sp>
      <p:cxnSp>
        <p:nvCxnSpPr>
          <p:cNvPr id="9" name="Прямая со стрелкой 8"/>
          <p:cNvCxnSpPr>
            <a:stCxn id="4" idx="1"/>
          </p:cNvCxnSpPr>
          <p:nvPr/>
        </p:nvCxnSpPr>
        <p:spPr>
          <a:xfrm flipH="1">
            <a:off x="4392613" y="2889250"/>
            <a:ext cx="248285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219700" y="1989138"/>
            <a:ext cx="248285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2550" y="1803400"/>
            <a:ext cx="804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Лист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16463" y="5949950"/>
            <a:ext cx="248285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8050" y="5764213"/>
            <a:ext cx="11223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Корень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58888" y="4005263"/>
            <a:ext cx="1728787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9550" y="3821113"/>
            <a:ext cx="1519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Плод с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семенами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476375" y="1268413"/>
            <a:ext cx="21590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7500" y="1084263"/>
            <a:ext cx="1006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3675" y="2492375"/>
            <a:ext cx="7129463" cy="4249738"/>
          </a:xfrm>
        </p:spPr>
        <p:txBody>
          <a:bodyPr/>
          <a:lstStyle/>
          <a:p>
            <a:r>
              <a:rPr lang="ru-RU" sz="4000" b="1" dirty="0" smtClean="0">
                <a:latin typeface="Arial Black" pitchFamily="34" charset="0"/>
              </a:rPr>
              <a:t> У некоторых растений цветки собраны в группы. </a:t>
            </a:r>
          </a:p>
          <a:p>
            <a:r>
              <a:rPr lang="ru-RU" sz="4000" b="1" dirty="0" smtClean="0">
                <a:latin typeface="Arial Black" pitchFamily="34" charset="0"/>
              </a:rPr>
              <a:t>Как называются эти группы?</a:t>
            </a:r>
          </a:p>
          <a:p>
            <a:r>
              <a:rPr lang="ru-RU" sz="2800" b="1" dirty="0" smtClean="0">
                <a:latin typeface="Arial Black" pitchFamily="34" charset="0"/>
              </a:rPr>
              <a:t>         (</a:t>
            </a:r>
            <a:r>
              <a:rPr lang="ru-RU" sz="2800" b="1" dirty="0" err="1" smtClean="0">
                <a:latin typeface="Arial Black" pitchFamily="34" charset="0"/>
              </a:rPr>
              <a:t>Стр</a:t>
            </a:r>
            <a:r>
              <a:rPr lang="ru-RU" sz="2800" b="1" dirty="0" smtClean="0">
                <a:latin typeface="Arial Black" pitchFamily="34" charset="0"/>
              </a:rPr>
              <a:t> 23 в учебнике)</a:t>
            </a:r>
          </a:p>
          <a:p>
            <a:endParaRPr lang="ru-RU" sz="4000" b="1" dirty="0" smtClean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61825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А Вы знаете, что...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60" y="620688"/>
            <a:ext cx="1310871" cy="17478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820" y="1231266"/>
            <a:ext cx="913580" cy="1297796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196975"/>
            <a:ext cx="2738438" cy="2768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38" y="1196975"/>
            <a:ext cx="2447925" cy="2768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219200"/>
            <a:ext cx="2663825" cy="2768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3263900" cy="2495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700338" y="549275"/>
            <a:ext cx="345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2060"/>
                </a:solidFill>
                <a:latin typeface="Arial Black" pitchFamily="34" charset="0"/>
              </a:rPr>
              <a:t>   Соцветия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76250"/>
            <a:ext cx="8353425" cy="1584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Что нового узнали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946150"/>
            <a:ext cx="777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002060"/>
                </a:solidFill>
                <a:latin typeface="Arial Black" pitchFamily="34" charset="0"/>
              </a:rPr>
              <a:t>Что нового узнали на уроке?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565400"/>
            <a:ext cx="8353425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Чему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713" y="3141663"/>
            <a:ext cx="53292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Чему научились?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4581525"/>
            <a:ext cx="8353425" cy="172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Чему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4845050"/>
            <a:ext cx="777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0070C0"/>
                </a:solidFill>
                <a:latin typeface="Arial Black" pitchFamily="34" charset="0"/>
              </a:rPr>
              <a:t>Какие части растений мы употребляем в пищу?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9" grpId="0" animBg="1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566</TotalTime>
  <Words>154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Андреева Е.В.</dc:creator>
  <cp:keywords>Новое</cp:keywords>
  <cp:lastModifiedBy>Любовь</cp:lastModifiedBy>
  <cp:revision>43</cp:revision>
  <dcterms:created xsi:type="dcterms:W3CDTF">2012-11-11T18:39:04Z</dcterms:created>
  <dcterms:modified xsi:type="dcterms:W3CDTF">2015-11-08T21:34:04Z</dcterms:modified>
</cp:coreProperties>
</file>