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7" r:id="rId3"/>
    <p:sldId id="258" r:id="rId4"/>
    <p:sldId id="269" r:id="rId5"/>
    <p:sldId id="259" r:id="rId6"/>
    <p:sldId id="271" r:id="rId7"/>
    <p:sldId id="272" r:id="rId8"/>
    <p:sldId id="260" r:id="rId9"/>
    <p:sldId id="262" r:id="rId10"/>
    <p:sldId id="263" r:id="rId11"/>
    <p:sldId id="270" r:id="rId12"/>
    <p:sldId id="265" r:id="rId13"/>
    <p:sldId id="267" r:id="rId14"/>
    <p:sldId id="268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67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Образы романсов и песен русских композиторов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ли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3714776" cy="55490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00562" y="2214554"/>
            <a:ext cx="392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Михаил</a:t>
            </a:r>
          </a:p>
          <a:p>
            <a:pPr algn="ctr"/>
            <a:r>
              <a:rPr lang="ru-RU" sz="3600" b="1" i="1" dirty="0" smtClean="0"/>
              <a:t> Иванович </a:t>
            </a:r>
          </a:p>
          <a:p>
            <a:pPr algn="ctr"/>
            <a:r>
              <a:rPr lang="ru-RU" sz="3600" b="1" i="1" dirty="0" smtClean="0"/>
              <a:t>Глинка 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(1804 - 1857)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91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Знакомые звуки, чудесные звуки!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О, сколько вам силы дано!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Прошедшее счастье, прошедшие муки,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И радость свиданья, и слёзы разлуки – Вам всё воскресить суждено.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А. Плещеев</a:t>
            </a: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Некоторые романсы настолько полюбились слушателям, что их стали называть народными песнями.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Пример такого произведения - песня-романс А. Варламова на слова Н. Цыганова "Красный сарафан".</a:t>
            </a:r>
          </a:p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78619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1.Как в романсе "Красный сарафан" строится беседа дочери и матери?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71488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2.Как меняются лад (мажор или минор), темп, характер звучания, аккомпанемент?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ew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Чей портрет лишний? Почему</a:t>
            </a:r>
            <a:r>
              <a:rPr lang="ru-RU" sz="2000" dirty="0" smtClean="0"/>
              <a:t>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88640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 романсах запечатлены прекрасные качества души русского человека, его устремлённость к добру, истине, красоте, любви.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800" b="1" i="1" dirty="0" smtClean="0"/>
              <a:t>Романса голос узнаю</a:t>
            </a:r>
            <a:br>
              <a:rPr lang="ru-RU" sz="2800" b="1" i="1" dirty="0" smtClean="0"/>
            </a:br>
            <a:r>
              <a:rPr lang="ru-RU" sz="2800" b="1" i="1" dirty="0" smtClean="0"/>
              <a:t>На самом дальнем расстоянье:</a:t>
            </a:r>
            <a:br>
              <a:rPr lang="ru-RU" sz="2800" b="1" i="1" dirty="0" smtClean="0"/>
            </a:br>
            <a:r>
              <a:rPr lang="ru-RU" sz="2800" b="1" i="1" dirty="0" smtClean="0"/>
              <a:t>Стою и мысленно пою,</a:t>
            </a:r>
            <a:br>
              <a:rPr lang="ru-RU" sz="2800" b="1" i="1" dirty="0" smtClean="0"/>
            </a:br>
            <a:r>
              <a:rPr lang="ru-RU" sz="2800" b="1" i="1" dirty="0" smtClean="0"/>
              <a:t>И мне приятно с ним слиянье.</a:t>
            </a:r>
          </a:p>
          <a:p>
            <a:pPr algn="ctr"/>
            <a:r>
              <a:rPr lang="ru-RU" sz="2800" b="1" i="1" dirty="0" smtClean="0"/>
              <a:t>И всех я вспоминаю вас, </a:t>
            </a:r>
          </a:p>
          <a:p>
            <a:pPr algn="ctr"/>
            <a:r>
              <a:rPr lang="ru-RU" sz="2800" b="1" i="1" dirty="0" smtClean="0"/>
              <a:t>Друзей и родственников дальних,</a:t>
            </a:r>
          </a:p>
          <a:p>
            <a:pPr algn="ctr"/>
            <a:r>
              <a:rPr lang="ru-RU" sz="2800" b="1" i="1" dirty="0" smtClean="0"/>
              <a:t>Уже ушедших и печальных:</a:t>
            </a:r>
          </a:p>
          <a:p>
            <a:pPr algn="ctr"/>
            <a:r>
              <a:rPr lang="ru-RU" sz="2800" b="1" i="1" dirty="0" smtClean="0"/>
              <a:t>Напомнил мне о вас – романс!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40" y="620688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К глазам я подношу платок,</a:t>
            </a:r>
          </a:p>
          <a:p>
            <a:pPr algn="ctr"/>
            <a:r>
              <a:rPr lang="ru-RU" sz="3600" dirty="0" smtClean="0"/>
              <a:t>Который мне не помогает,</a:t>
            </a:r>
          </a:p>
          <a:p>
            <a:pPr algn="ctr"/>
            <a:r>
              <a:rPr lang="ru-RU" sz="3600" dirty="0" smtClean="0"/>
              <a:t>И только воздуха глоток</a:t>
            </a:r>
          </a:p>
          <a:p>
            <a:pPr algn="ctr"/>
            <a:r>
              <a:rPr lang="ru-RU" sz="3600" dirty="0" smtClean="0"/>
              <a:t>Мне умереть не позволяет.</a:t>
            </a:r>
          </a:p>
          <a:p>
            <a:pPr algn="ctr"/>
            <a:r>
              <a:rPr lang="ru-RU" sz="3600" dirty="0" smtClean="0"/>
              <a:t>О том, что я отстал от вас</a:t>
            </a:r>
          </a:p>
          <a:p>
            <a:pPr algn="ctr"/>
            <a:r>
              <a:rPr lang="ru-RU" sz="3600" dirty="0" smtClean="0"/>
              <a:t>И в этой жизни затерялся,</a:t>
            </a:r>
          </a:p>
          <a:p>
            <a:pPr algn="ctr"/>
            <a:r>
              <a:rPr lang="ru-RU" sz="3600" dirty="0" smtClean="0"/>
              <a:t>Напомнил старый мне романс,</a:t>
            </a:r>
          </a:p>
          <a:p>
            <a:pPr algn="ctr"/>
            <a:r>
              <a:rPr lang="ru-RU" sz="3600" dirty="0" smtClean="0"/>
              <a:t>Романс, который оборвался…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673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Вспомнишь разлуку с улыбкою странной,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Многое вспомнишь родное, далёкое,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Слушая ропот колёс непрестанный,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Глядя задумчиво в небо широкое.            И. Тургенев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28736"/>
            <a:ext cx="8401080" cy="4667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i="1" dirty="0" smtClean="0"/>
              <a:t>В общении людей большую роль играют                        .</a:t>
            </a:r>
          </a:p>
          <a:p>
            <a:pPr>
              <a:buNone/>
            </a:pPr>
            <a:r>
              <a:rPr lang="ru-RU" sz="3600" i="1" dirty="0" smtClean="0"/>
              <a:t>С их помощью можно выразить любовь и ненависть, радость и печаль, гнев и спокойствие, горячее участие и равнодушие. </a:t>
            </a:r>
          </a:p>
          <a:p>
            <a:pPr>
              <a:buNone/>
            </a:pPr>
            <a:r>
              <a:rPr lang="ru-RU" sz="3600" i="1" dirty="0" smtClean="0"/>
              <a:t>Из устного общения людей выросло музыкальное искусство – </a:t>
            </a:r>
            <a:r>
              <a:rPr lang="ru-RU" sz="3600" i="1" dirty="0" err="1" smtClean="0"/>
              <a:t>искусство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                                    .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Образы романсов и песен русских композиторов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интонации.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72074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интонирования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04664"/>
            <a:ext cx="8606190" cy="5691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/>
              <a:t>        В общении людей большую роль играет интонация. Безразлично сказанные слова мы наверняка не запомним, но слова, произнесённые эмоционально, с искренним чувством надолго остаются в душе. Человеческая речь богата интонациями.                 </a:t>
            </a:r>
          </a:p>
          <a:p>
            <a:pPr>
              <a:buNone/>
            </a:pPr>
            <a:r>
              <a:rPr lang="ru-RU" sz="3600" b="1" i="1" dirty="0" smtClean="0"/>
              <a:t>       С их помощью можно выразить любовь и ненависть, радость и печаль, гнев и спокойствие, горячее участие и равнодушие.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913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 Взаимосвязь разговорной и музыкальной интонаций ярко проявляется в песенных жанрах, в том числе в</a:t>
            </a:r>
            <a:r>
              <a:rPr lang="ru-RU" sz="3200" b="1" dirty="0" smtClean="0">
                <a:solidFill>
                  <a:srgbClr val="FF0000"/>
                </a:solidFill>
              </a:rPr>
              <a:t> романсах. </a:t>
            </a:r>
            <a:r>
              <a:rPr lang="ru-RU" sz="3200" b="1" dirty="0" smtClean="0">
                <a:solidFill>
                  <a:schemeClr val="bg1"/>
                </a:solidFill>
              </a:rPr>
              <a:t>Слово испанского происхождения.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Романс – </a:t>
            </a:r>
            <a:r>
              <a:rPr lang="ru-RU" sz="3200" b="1" dirty="0" smtClean="0">
                <a:solidFill>
                  <a:schemeClr val="bg1"/>
                </a:solidFill>
              </a:rPr>
              <a:t>вокальное произведение для голоса в сопровождении какого – либо инструмента – гитары, фортепиано. Старинные русские романсы воспевают великое чувство – любовь, а вместе с ней радостное волнение, восторг встреч и горечь разлуки, воспоминания о прошлом и надежду на счастье. </a:t>
            </a: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91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Создателями романсов были и выдающиеся композиторы, и певцы – любители, и неизвестные музыканты.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ександр Егорович варлам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62650"/>
            <a:ext cx="4427984" cy="62919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4464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Одним </a:t>
            </a:r>
            <a:r>
              <a:rPr lang="ru-RU" sz="2800" b="1" i="1" dirty="0" err="1" smtClean="0"/>
              <a:t>изизвестных</a:t>
            </a:r>
            <a:r>
              <a:rPr lang="ru-RU" sz="2800" b="1" i="1" dirty="0" smtClean="0"/>
              <a:t> русских композиторов, сочинявших романсы, был  </a:t>
            </a:r>
            <a:r>
              <a:rPr lang="ru-RU" sz="3600" b="1" i="1" dirty="0" smtClean="0"/>
              <a:t>Александр Егорович Варламов </a:t>
            </a:r>
          </a:p>
          <a:p>
            <a:pPr algn="ctr"/>
            <a:r>
              <a:rPr lang="ru-RU" sz="3600" b="1" i="1" dirty="0" smtClean="0"/>
              <a:t>(1801 - 1848)</a:t>
            </a:r>
          </a:p>
          <a:p>
            <a:pPr algn="ctr"/>
            <a:r>
              <a:rPr lang="ru-RU" sz="2800" b="1" i="1" dirty="0" smtClean="0"/>
              <a:t>Среди его популярных произведений можно назвать песню – романс «Красный сарафан» на стихи Н. Цыганова</a:t>
            </a:r>
            <a:r>
              <a:rPr lang="ru-RU" sz="2800" b="1" i="1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6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Романсы создавали и выдающиеся композиторы, и певцы-любители, и неизвестные музыканты.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Александр Александрович Алябь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3116"/>
            <a:ext cx="3429024" cy="42668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278605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i="1" dirty="0" smtClean="0"/>
              <a:t>Александр Александрович </a:t>
            </a:r>
            <a:r>
              <a:rPr lang="ru-RU" sz="3600" b="1" i="1" dirty="0" err="1" smtClean="0"/>
              <a:t>Алябьев</a:t>
            </a:r>
            <a:r>
              <a:rPr lang="ru-RU" sz="3600" b="1" i="1" dirty="0" smtClean="0"/>
              <a:t> 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(1787 - 1851)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00240"/>
            <a:ext cx="3429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Александр </a:t>
            </a:r>
          </a:p>
          <a:p>
            <a:pPr algn="ctr"/>
            <a:r>
              <a:rPr lang="ru-RU" sz="3600" b="1" i="1" dirty="0" smtClean="0"/>
              <a:t>Львович </a:t>
            </a:r>
          </a:p>
          <a:p>
            <a:pPr algn="ctr"/>
            <a:r>
              <a:rPr lang="ru-RU" sz="3600" b="1" i="1" dirty="0" err="1" smtClean="0"/>
              <a:t>Гурилёв</a:t>
            </a:r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 (1803 - 1858)</a:t>
            </a:r>
            <a:endParaRPr lang="ru-RU" sz="3600" dirty="0"/>
          </a:p>
        </p:txBody>
      </p:sp>
      <p:pic>
        <p:nvPicPr>
          <p:cNvPr id="3" name="Рисунок 2" descr="Александр Львович Гурилё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500042"/>
            <a:ext cx="4690871" cy="5643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</TotalTime>
  <Words>471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Образы романсов и песен русских композиторов </vt:lpstr>
      <vt:lpstr>Слайд 4</vt:lpstr>
      <vt:lpstr>Слайд 5</vt:lpstr>
      <vt:lpstr>Слайд 6</vt:lpstr>
      <vt:lpstr>Слайд 7</vt:lpstr>
      <vt:lpstr>Романсы создавали и выдающиеся композиторы, и певцы-любители, и неизвестные музыканты.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2015-11-08T15:56:11Z</dcterms:modified>
</cp:coreProperties>
</file>