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62" r:id="rId5"/>
    <p:sldId id="263" r:id="rId6"/>
    <p:sldId id="265" r:id="rId7"/>
    <p:sldId id="274" r:id="rId8"/>
    <p:sldId id="275" r:id="rId9"/>
    <p:sldId id="266" r:id="rId10"/>
    <p:sldId id="256" r:id="rId11"/>
    <p:sldId id="257" r:id="rId12"/>
    <p:sldId id="258" r:id="rId13"/>
    <p:sldId id="267" r:id="rId14"/>
    <p:sldId id="268" r:id="rId15"/>
    <p:sldId id="270" r:id="rId16"/>
    <p:sldId id="269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внеклассные мероприятия\2014\ТОСы\ТОСы\1ТОС Память- фото\DSC02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026" y="1629433"/>
            <a:ext cx="6763947" cy="44674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785918" y="0"/>
            <a:ext cx="574359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Территориальное </a:t>
            </a:r>
          </a:p>
          <a:p>
            <a:pPr algn="ctr" rtl="0"/>
            <a:r>
              <a:rPr lang="ru-RU" sz="3600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общественное</a:t>
            </a:r>
          </a:p>
          <a:p>
            <a:pPr algn="ctr" rtl="0"/>
            <a:r>
              <a:rPr lang="ru-RU" sz="3600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самоуправление </a:t>
            </a:r>
            <a:endParaRPr lang="ru-RU" sz="3600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21495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 smtClean="0"/>
              <a:t>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«Память»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pic>
        <p:nvPicPr>
          <p:cNvPr id="1026" name="Picture 2" descr="C:\Users\User\Desktop\05.06.2014 праздник детства\DSC01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0438"/>
            <a:ext cx="4476749" cy="3357562"/>
          </a:xfrm>
          <a:prstGeom prst="rect">
            <a:avLst/>
          </a:prstGeom>
          <a:noFill/>
        </p:spPr>
      </p:pic>
      <p:pic>
        <p:nvPicPr>
          <p:cNvPr id="1027" name="Picture 3" descr="C:\Users\User\Desktop\05.06.2014 праздник детства\DSC019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83106"/>
            <a:ext cx="4500562" cy="337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детства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9.05.2014\DSC01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482578"/>
            <a:ext cx="4500562" cy="3375421"/>
          </a:xfrm>
          <a:prstGeom prst="rect">
            <a:avLst/>
          </a:prstGeom>
          <a:noFill/>
        </p:spPr>
      </p:pic>
      <p:pic>
        <p:nvPicPr>
          <p:cNvPr id="1027" name="Picture 3" descr="C:\Users\User\Desktop\29.05.2014\DSC019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438"/>
            <a:ext cx="4476540" cy="3357562"/>
          </a:xfrm>
          <a:prstGeom prst="rect">
            <a:avLst/>
          </a:prstGeom>
          <a:noFill/>
        </p:spPr>
      </p:pic>
      <p:pic>
        <p:nvPicPr>
          <p:cNvPr id="1028" name="Picture 4" descr="C:\Users\User\Desktop\29.05.2014\DSC019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460" y="1"/>
            <a:ext cx="4476540" cy="3357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4061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Огонь – друг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враг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6.02.2014 открыт меропр по ПБ\DSC01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499" y="0"/>
            <a:ext cx="4762501" cy="3571876"/>
          </a:xfrm>
          <a:prstGeom prst="rect">
            <a:avLst/>
          </a:prstGeom>
          <a:noFill/>
        </p:spPr>
      </p:pic>
      <p:pic>
        <p:nvPicPr>
          <p:cNvPr id="1027" name="Picture 3" descr="C:\Users\User\Desktop\26.02.2014 открыт меропр по ПБ\DSC015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438"/>
            <a:ext cx="4477449" cy="3357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42862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огнем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шутить опасно.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5.05.2014пожарн\DSC0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071934" cy="3053950"/>
          </a:xfrm>
          <a:prstGeom prst="rect">
            <a:avLst/>
          </a:prstGeom>
          <a:noFill/>
        </p:spPr>
      </p:pic>
      <p:pic>
        <p:nvPicPr>
          <p:cNvPr id="2051" name="Picture 3" descr="C:\Users\User\Desktop\15.05.2014пожарн\DSC017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"/>
            <a:ext cx="4143372" cy="31076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429000"/>
            <a:ext cx="85250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Профилактика пожаров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населения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15.05.2014пожарн\DSC0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78877"/>
            <a:ext cx="5572164" cy="4179123"/>
          </a:xfrm>
          <a:prstGeom prst="rect">
            <a:avLst/>
          </a:prstGeom>
          <a:noFill/>
        </p:spPr>
      </p:pic>
      <p:pic>
        <p:nvPicPr>
          <p:cNvPr id="3075" name="Picture 3" descr="C:\Users\User\Desktop\15.05.2014пожарн\DSC017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2952601" cy="2214554"/>
          </a:xfrm>
          <a:prstGeom prst="rect">
            <a:avLst/>
          </a:prstGeom>
          <a:noFill/>
        </p:spPr>
      </p:pic>
      <p:pic>
        <p:nvPicPr>
          <p:cNvPr id="3076" name="Picture 4" descr="C:\Users\User\Desktop\15.05.2014пожарн\DSC017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0"/>
            <a:ext cx="2952602" cy="2214554"/>
          </a:xfrm>
          <a:prstGeom prst="rect">
            <a:avLst/>
          </a:prstGeom>
          <a:noFill/>
        </p:spPr>
      </p:pic>
      <p:pic>
        <p:nvPicPr>
          <p:cNvPr id="3077" name="Picture 5" descr="C:\Users\User\Desktop\15.05.2014пожарн\DSC017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91400" y="0"/>
            <a:ext cx="2952600" cy="2214554"/>
          </a:xfrm>
          <a:prstGeom prst="rect">
            <a:avLst/>
          </a:prstGeom>
          <a:noFill/>
        </p:spPr>
      </p:pic>
      <p:pic>
        <p:nvPicPr>
          <p:cNvPr id="3078" name="Picture 6" descr="C:\Users\User\Desktop\15.05.2014пожарн\DSC017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42" y="2357430"/>
            <a:ext cx="2928958" cy="2196821"/>
          </a:xfrm>
          <a:prstGeom prst="rect">
            <a:avLst/>
          </a:prstGeom>
          <a:noFill/>
        </p:spPr>
      </p:pic>
      <p:pic>
        <p:nvPicPr>
          <p:cNvPr id="3079" name="Picture 7" descr="C:\Users\User\Desktop\15.05.2014пожарн\DSC017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646" y="4714884"/>
            <a:ext cx="2857354" cy="21431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2214554"/>
            <a:ext cx="4177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Рисуем. Издаем книгу.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4.05.2014 бег\DSC01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357718" cy="3268289"/>
          </a:xfrm>
          <a:prstGeom prst="rect">
            <a:avLst/>
          </a:prstGeom>
          <a:noFill/>
        </p:spPr>
      </p:pic>
      <p:pic>
        <p:nvPicPr>
          <p:cNvPr id="3075" name="Picture 3" descr="C:\Users\User\Desktop\14.05.2014 бег\DSC017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81326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429000"/>
            <a:ext cx="73580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Соревнования по легкой атлетике.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4.05.2014 бег\DSC01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428736"/>
            <a:ext cx="4286281" cy="3214710"/>
          </a:xfrm>
          <a:prstGeom prst="rect">
            <a:avLst/>
          </a:prstGeom>
          <a:noFill/>
        </p:spPr>
      </p:pic>
      <p:pic>
        <p:nvPicPr>
          <p:cNvPr id="2051" name="Picture 3" descr="C:\Users\User\Desktop\14.05.2014 бег\DSC017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921" y="1428736"/>
            <a:ext cx="428607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Открытие парка «Юность»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внеклассные мероприятия\2014\ТОСы-наст\ТОС юность -наст\В ПРЕЗЕНТАЦИИ\фото открытие в презентации\DSC02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04.06.2014 гравий\DSC019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97193" cy="3073706"/>
          </a:xfrm>
          <a:prstGeom prst="rect">
            <a:avLst/>
          </a:prstGeom>
          <a:noFill/>
        </p:spPr>
      </p:pic>
      <p:pic>
        <p:nvPicPr>
          <p:cNvPr id="1027" name="Picture 3" descr="C:\Users\User\Desktop\04.06.2014 гравий\DSC019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3483" y="0"/>
            <a:ext cx="4100517" cy="3074907"/>
          </a:xfrm>
          <a:prstGeom prst="rect">
            <a:avLst/>
          </a:prstGeom>
          <a:noFill/>
        </p:spPr>
      </p:pic>
      <p:pic>
        <p:nvPicPr>
          <p:cNvPr id="6" name="Picture 2" descr="H:\внеклассные мероприятия\2014\ТОСы\ТОСы\1ТОС Память- фото\13.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1852"/>
            <a:ext cx="4381531" cy="3286148"/>
          </a:xfrm>
          <a:prstGeom prst="rect">
            <a:avLst/>
          </a:prstGeom>
          <a:noFill/>
        </p:spPr>
      </p:pic>
      <p:pic>
        <p:nvPicPr>
          <p:cNvPr id="7" name="Picture 2" descr="H:\внеклассные мероприятия\2014\ТОСы\ТОСы\1ТОС Память- фото\13.07\DSC021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1817" y="3571876"/>
            <a:ext cx="438218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H:\внеклассные мероприятия\2014\ТОСы\ТОСы\1ТОС Память- фото\13.07\DSC02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88944" cy="3441708"/>
          </a:xfrm>
          <a:prstGeom prst="rect">
            <a:avLst/>
          </a:prstGeom>
          <a:noFill/>
        </p:spPr>
      </p:pic>
      <p:pic>
        <p:nvPicPr>
          <p:cNvPr id="4" name="Picture 4" descr="H:\внеклассные мероприятия\2014\ТОСы\ТОСы\1ТОС Память- фото\DSC021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1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внеклассные мероприятия\2014\ТОСы\ТОСы\1ТОС Память- фото\DSC02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762501" cy="3571876"/>
          </a:xfrm>
          <a:prstGeom prst="rect">
            <a:avLst/>
          </a:prstGeom>
          <a:noFill/>
        </p:spPr>
      </p:pic>
      <p:pic>
        <p:nvPicPr>
          <p:cNvPr id="4" name="Picture 2" descr="H:\внеклассные мероприятия\2014\ТОСы\ТОСы\1ТОС Память- фото\DSC021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68693" y="3571876"/>
            <a:ext cx="4975307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внеклассные мероприятия\2014\ТОСы\ТОСы\1ТОС Память- фото\DSC02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587" y="0"/>
            <a:ext cx="4343413" cy="3257560"/>
          </a:xfrm>
          <a:prstGeom prst="rect">
            <a:avLst/>
          </a:prstGeom>
          <a:noFill/>
        </p:spPr>
      </p:pic>
      <p:pic>
        <p:nvPicPr>
          <p:cNvPr id="6147" name="Picture 3" descr="H:\внеклассные мероприятия\2014\ТОСы\ТОСы\1ТОС Память- фото\DSC02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571876"/>
            <a:ext cx="4382183" cy="3286124"/>
          </a:xfrm>
          <a:prstGeom prst="rect">
            <a:avLst/>
          </a:prstGeom>
          <a:noFill/>
        </p:spPr>
      </p:pic>
      <p:pic>
        <p:nvPicPr>
          <p:cNvPr id="6148" name="Picture 4" descr="H:\внеклассные мероприятия\2014\ТОСы\ТОСы\1ТОС Память- фото\DSC021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4382183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H:\внеклассные мероприятия\2014\ТОСы\ТОСы\1ТОС Память- фото\DSC02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4571999" cy="3428999"/>
          </a:xfrm>
          <a:prstGeom prst="rect">
            <a:avLst/>
          </a:prstGeom>
          <a:noFill/>
        </p:spPr>
      </p:pic>
      <p:pic>
        <p:nvPicPr>
          <p:cNvPr id="4" name="Picture 2" descr="H:\внеклассные мероприятия\2014\ТОСы\ТОСы\1ТОС Память- фото\DSC02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внеклассные мероприятия\2014\ТОСы\ТОСы\1ТОС Память- фото\DSC02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7"/>
            <a:ext cx="4762533" cy="3571900"/>
          </a:xfrm>
          <a:prstGeom prst="rect">
            <a:avLst/>
          </a:prstGeom>
          <a:noFill/>
        </p:spPr>
      </p:pic>
      <p:pic>
        <p:nvPicPr>
          <p:cNvPr id="4" name="Picture 2" descr="H:\внеклассные мероприятия\2014\ТОСы\ТОСы\1ТОС Память- фото\DSC023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36157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Субботник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ФОТО ШКОЛЬНЫЕ\2014\06.05.2014 субботник\DSC0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125102"/>
            <a:ext cx="8072494" cy="5732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ТО ШКОЛЬНЫЕ\2014\09.05.2014 день победы\DSC01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428604"/>
            <a:ext cx="428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Победы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44</Words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Субботник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Открытие парка «Юность»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2014-09-07T11:37:34Z</dcterms:created>
  <dcterms:modified xsi:type="dcterms:W3CDTF">2015-11-11T13:38:16Z</dcterms:modified>
</cp:coreProperties>
</file>