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304" r:id="rId5"/>
    <p:sldId id="293" r:id="rId6"/>
    <p:sldId id="291" r:id="rId7"/>
    <p:sldId id="298" r:id="rId8"/>
    <p:sldId id="299" r:id="rId9"/>
    <p:sldId id="300" r:id="rId10"/>
    <p:sldId id="264" r:id="rId11"/>
    <p:sldId id="266" r:id="rId12"/>
    <p:sldId id="267" r:id="rId13"/>
    <p:sldId id="268" r:id="rId14"/>
    <p:sldId id="275" r:id="rId15"/>
    <p:sldId id="276" r:id="rId16"/>
    <p:sldId id="277" r:id="rId17"/>
    <p:sldId id="301" r:id="rId18"/>
    <p:sldId id="302" r:id="rId19"/>
    <p:sldId id="303" r:id="rId20"/>
    <p:sldId id="28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87062-EFBD-4C99-8072-E5E71BEE5170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AF388-92F6-4395-BF4E-586BD1E03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0B8DF-D450-40A8-A1B8-8936E5B8FA0A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064CF-B959-4200-A06A-E63AC9D5A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B9B60-BFF9-4405-9538-74534AF9ECC8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CB1DF-6CA8-4B1D-99B8-BFCFD1474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C5513-FD72-4E26-B46F-FD960C2D28B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58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6FFA6-A48F-4AEF-AE19-231C9EED671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78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E9B0F-5D21-4744-A46B-BC37A9BBBE9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71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04E90-F0E2-428E-A901-69C4342BBE6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19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E2BBA-AB7C-4524-9309-150AA1FF07E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11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D8C6F-43DD-4777-B5D6-8C079830198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62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2C930-5D97-4756-8BD7-FFF4B3CF356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48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7ED0F-938B-463A-AB9A-283CAF06524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2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65527-7D25-445A-8B86-6D0849A98589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9F0C-FA91-4919-87FA-5284D46A9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2C822-7037-4DE6-A5D0-DCACFB94126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03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AD7A1-3C92-42C4-987E-0E4D468EB65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4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B57B-0E60-44B5-B38D-F4849FC17EA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35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8E251-01EE-416D-AF06-9065634B439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2E3F7-4C8F-4D61-A763-464D27C66C6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65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FCF78-831C-4775-B8CE-C3DF72E5235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27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F0266-FE86-4F87-8F02-D9542F54496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02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BA9C4-8152-4451-B984-2B086194A7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22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03B24-C572-4F09-960A-7838A07D8BB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71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8AF18-2FEA-414A-85A7-3DFF1DFEC63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6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3A1D-AF64-46CD-84EA-5CB9ED3E70A3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6803B-DA07-4AAC-A25D-3E487302C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01164-1CCA-48C3-971C-D8340EBEFD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592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3E269-31FE-4AAC-B2DA-ABE0886E1A0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38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1FB28-8AA7-4B22-8A7F-FA4C596E9DE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014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139AD-B61E-4E61-B243-7F7FD90984B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71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8E251-01EE-416D-AF06-9065634B439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38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2E3F7-4C8F-4D61-A763-464D27C66C6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596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FCF78-831C-4775-B8CE-C3DF72E5235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127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F0266-FE86-4F87-8F02-D9542F54496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080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BA9C4-8152-4451-B984-2B086194A7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215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03B24-C572-4F09-960A-7838A07D8BB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0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4943-743F-43AA-B9B2-F0D16A6D3A48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3C438-08AA-46B8-AF44-0BC265A3D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8AF18-2FEA-414A-85A7-3DFF1DFEC63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43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01164-1CCA-48C3-971C-D8340EBEFD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554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3E269-31FE-4AAC-B2DA-ABE0886E1A0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0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1FB28-8AA7-4B22-8A7F-FA4C596E9DE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612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139AD-B61E-4E61-B243-7F7FD90984B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0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46342-78A7-4052-A1F9-94A151F9019B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BBD94-E72B-4171-AD30-149187C4F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5021B-1435-4855-A727-89202ED57913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C03B-F315-43BE-AEBE-6756451EF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4CFA0-4BCC-404D-A65F-0B6221289819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56397-30B3-4EE8-B220-2EE3A6CBD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BBDF0-9FCD-45B1-BCEA-18F080CB6499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D771-32FD-490C-AA9E-86712599B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401D7-6A48-442A-A6AE-ACFD72B554DE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43CC8-3769-48AD-89EC-DC58E40EB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50000">
              <a:srgbClr val="9CB86E"/>
            </a:gs>
            <a:gs pos="50000">
              <a:srgbClr val="9CB86E"/>
            </a:gs>
            <a:gs pos="50000">
              <a:srgbClr val="9CB86E"/>
            </a:gs>
            <a:gs pos="50000">
              <a:srgbClr val="9CB86E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AEF7FF-732E-4F54-AA4E-D38540ECDAE4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CF9822-5293-4763-AA15-E9CC080DB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403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 descr="Презентация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901" y="116632"/>
            <a:ext cx="8980198" cy="662473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033" name="Рисунок 22" descr="005.jpg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5589588"/>
            <a:ext cx="15875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24" descr="1230319196_kolokolchik-7.jpg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550" y="333375"/>
            <a:ext cx="89535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057A68-A4F5-4FAA-A951-5AF8A645350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8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308BB6-5D16-4ECB-B7A9-293091BD9FA2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4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308BB6-5D16-4ECB-B7A9-293091BD9FA2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8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3%D0%B5%D1%80%D0%B1%D1%8B%20%D0%B3%D0%BE%D1%80%D0%BE%D0%B4%D0%B0%20%D0%A3%D1%81%D1%82%D1%8C-%D0%98%D0%BB%D0%B8%D0%BC%D1%81%D0%BA&amp;fp=0&amp;pos=0&amp;uinfo=ww-1583-wh-805-fw-1358-fh-598-pd-1&amp;rpt=simage&amp;img_url=http://upload.wikimedia.org/wikipedia/commons/thumb/8/85/Coat_of_Arms_of_Ust-Ilimsk_(Irkutsk_oblast).png/100px-Coat_of_Arms_of_Ust-Ilimsk_(Irkutsk_oblast).png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6.gif"/><Relationship Id="rId12" Type="http://schemas.openxmlformats.org/officeDocument/2006/relationships/hyperlink" Target="http://images.yandex.ru/yandsearch?p=1&amp;text=%D0%98%D1%80%D0%BA%D1%83%D1%82%D1%81%D0%BA%20%D1%81%D0%BE%D0%B2%D1%80%D0%B5%D0%BC%D0%B5%D0%BD%D0%BD%D1%8B%D0%B9%20%D0%B3%D0%B5%D1%80%D0%B1%20%D0%B3%D0%BE%D1%80%D0%BE%D0%B4%D0%B0&amp;fp=1&amp;pos=41&amp;uinfo=ww-1583-wh-805-fw-1358-fh-598-pd-1&amp;rpt=simage&amp;img_url=http://www.goldenkorona.ru/pic/gerb_irkutsk_b.jpg" TargetMode="External"/><Relationship Id="rId2" Type="http://schemas.openxmlformats.org/officeDocument/2006/relationships/hyperlink" Target="http://images.yandex.ru/yandsearch?source=wiz&amp;fp=0&amp;text=%D0%B3%D0%B5%D1%80%D0%B1%D1%8B%20%D0%B3%D0%BE%D1%80%D0%BE%D0%B4%D0%BE%D0%B2%20%D0%B8%D1%80%D0%BA%D1%83%D1%82%D1%81%D0%BA%D0%BE%D0%B9%20%D0%BE%D0%B1%D0%BB%D0%B0%D1%81%D1%82%D0%B8&amp;noreask=1&amp;pos=4&amp;lr=11273&amp;rpt=simage&amp;uinfo=ww-1583-wh-805-fw-1358-fh-598-pd-1&amp;img_url=http://upload.wikimedia.org/wikipedia/commons/thumb/2/2e/Coat_of_Arms_of_Ussolie-Sibirskoye_(Irkutsk_oblast).png/90px-Coat_of_Arms_of_Ussolie-Sibirskoye_(Irkutsk_oblast)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fp=1&amp;uinfo=ww-1583-wh-805-fw-1358-fh-598-pd-1&amp;p=1&amp;text=%D0%B3%D0%B5%D1%80%D0%B1%D1%8B%20%D0%B3%D0%BE%D1%80%D0%BE%D0%B4%D0%BE%D0%B2%20%D0%B8%D1%80%D0%BA%D1%83%D1%82%D1%81%D0%BA%D0%BE%D0%B9%20%D0%BE%D0%B1%D0%BB%D0%B0%D1%81%D1%82%D0%B8&amp;noreask=1&amp;pos=34&amp;rpt=simage&amp;lr=11273&amp;img_url=http://images.vector-images.com/38/bratsk.gif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openxmlformats.org/officeDocument/2006/relationships/hyperlink" Target="http://images.yandex.ru/yandsearch?p=2&amp;text=%D1%81%D0%BE%D0%B2%D1%80%D0%B5%D0%BC%D0%B5%D0%BD%D0%BD%D1%8B%D0%B9%20%D0%B3%D0%B5%D1%80%D0%B1%20%D0%B3%D0%BE%D1%80%D0%BE%D0%B4%D0%B0%20%D0%98%D1%80%D0%BA%D1%83%D1%82%D1%81%D0%BA%D0%B0&amp;fp=2&amp;pos=62&amp;uinfo=ww-1583-wh-805-fw-1358-fh-598-pd-1&amp;rpt=simage&amp;img_url=http://www.protown.ru/pic/gerb_g_tulun.gif" TargetMode="External"/><Relationship Id="rId4" Type="http://schemas.openxmlformats.org/officeDocument/2006/relationships/hyperlink" Target="http://images.yandex.ru/yandsearch?source=wiz&amp;fp=1&amp;uinfo=ww-1583-wh-805-fw-1358-fh-598-pd-1&amp;p=1&amp;text=%D0%B3%D0%B5%D1%80%D0%B1%D1%8B%20%D0%B3%D0%BE%D1%80%D0%BE%D0%B4%D0%BE%D0%B2%20%D0%B8%D1%80%D0%BA%D1%83%D1%82%D1%81%D0%BA%D0%BE%D0%B9%20%D0%BE%D0%B1%D0%BB%D0%B0%D1%81%D1%82%D0%B8&amp;noreask=1&amp;pos=32&amp;rpt=simage&amp;lr=11273&amp;img_url=http://images.vector-images.com/38/angarsk2.gif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://images.yandex.ru/yandsearch?p=2&amp;text=%D0%98%D1%80%D0%BA%D1%83%D1%82%D1%81%D0%BA%20%D1%81%D0%BE%D0%B2%D1%80%D0%B5%D0%BC%D0%B5%D0%BD%D0%BD%D1%8B%D0%B9%20%D0%B3%D0%B5%D1%80%D0%B1%20%D0%B3%D0%BE%D1%80%D0%BE%D0%B4%D0%B0&amp;fp=2&amp;pos=76&amp;uinfo=ww-1583-wh-805-fw-1358-fh-598-pd-1&amp;rpt=simage&amp;img_url=http://www.sibznak.net/gerb_flag/gerb_flags_%20state/state/irkutsk%20state/small/gerb_taishet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ohost.ru/t/600/400/70653.jp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nature.baikal.ru/phs/norm/11991.jpg" TargetMode="Externa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7.jpeg"/><Relationship Id="rId4" Type="http://schemas.openxmlformats.org/officeDocument/2006/relationships/hyperlink" Target="http://dn.kiev.ua/design/Alexx/36/2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old.ecoteco.ru/cache/output/63869.jpg" TargetMode="Externa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9.jpeg"/><Relationship Id="rId4" Type="http://schemas.openxmlformats.org/officeDocument/2006/relationships/hyperlink" Target="http://stat18.privet.ru/lr/0a152851e8d2d94a55ef5b7abed29d4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ru/url?sa=i&amp;rct=j&amp;q=&amp;esrc=s&amp;source=images&amp;cd=&amp;cad=rja&amp;docid=6DW7mb-gabOEvM&amp;tbnid=FU4VVi6Emh-1gM:&amp;ved=0CAUQjRw&amp;url=http://irkipedia.ru/content/struktura_promyshlennogo_proizvodstva_irkutskoy_oblasti_vinokurov_ma_suhodolov_ap_ekonomika&amp;ei=j_XRUrTLDoKq4ASG6IGAAw&amp;bvm=bv.59026428,d.bGE&amp;psig=AFQjCNEg9gUJ-e1zFcEay204CWd6YnoLHQ&amp;ust=1389577918635181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ru/url?sa=i&amp;rct=j&amp;q=&amp;esrc=s&amp;source=images&amp;cd=&amp;cad=rja&amp;docid=JaSPoGm_ESXTnM&amp;tbnid=lWrt0uVt1MVIEM:&amp;ved=0CAUQjRw&amp;url=http://cbs-angarsk.ru/mir_chteniya/sobitie_goda/yubiley_irkutskoy_oblasti/mineralnie_resursi_irkutskoy_oblasti.html&amp;ei=1O7RUpa9KYqm4gT8-ICQAg&amp;bvm=bv.59026428,d.bGE&amp;psig=AFQjCNEjaRpDwK9lvdUP0Y0Iv9PQglenkQ&amp;ust=1389576250765602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ibaikal.ru/typo3temp/pics/9008019dc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416" y="260648"/>
            <a:ext cx="2232248" cy="278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tomic-energy.ru/files/images/2011/05/20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130" y="261784"/>
            <a:ext cx="1885968" cy="278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vector-images.com/38/bratsk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5760" y="299815"/>
            <a:ext cx="2113166" cy="276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ogbuso.hop.ru/img/gerb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8926" y="299815"/>
            <a:ext cx="2268760" cy="280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pribaikal.ru/typo3temp/pics/be56240f34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140" y="3331820"/>
            <a:ext cx="2375089" cy="308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goldensphere.ru/img/01/2011/gerb_irkutsk_b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331820"/>
            <a:ext cx="2262097" cy="286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sibznak.net/gerb_flag/gerb_flags_%20state/state/irkutsk%20state/small/gerb_taishet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2343" y="3416413"/>
            <a:ext cx="2912905" cy="291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5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rtes zibellin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3816424" cy="3479284"/>
          </a:xfrm>
          <a:prstGeom prst="rect">
            <a:avLst/>
          </a:prstGeom>
        </p:spPr>
      </p:pic>
      <p:pic>
        <p:nvPicPr>
          <p:cNvPr id="3" name="Рисунок 2" descr="rosomax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068960"/>
            <a:ext cx="4248472" cy="3022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l02_02_p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3457854" cy="3024336"/>
          </a:xfrm>
          <a:prstGeom prst="rect">
            <a:avLst/>
          </a:prstGeom>
        </p:spPr>
      </p:pic>
      <p:pic>
        <p:nvPicPr>
          <p:cNvPr id="3" name="Рисунок 2" descr="0_89c4a_c72df0eb_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492896"/>
            <a:ext cx="4615160" cy="37876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0" y="836712"/>
            <a:ext cx="3168352" cy="936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Байкал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_2807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8640"/>
            <a:ext cx="4784576" cy="3191996"/>
          </a:xfrm>
          <a:prstGeom prst="rect">
            <a:avLst/>
          </a:prstGeom>
        </p:spPr>
      </p:pic>
      <p:pic>
        <p:nvPicPr>
          <p:cNvPr id="3" name="Рисунок 2" descr="100_2821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284984"/>
            <a:ext cx="4680520" cy="3122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0px-Baikal_1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3816424" cy="2868474"/>
          </a:xfrm>
          <a:prstGeom prst="rect">
            <a:avLst/>
          </a:prstGeom>
        </p:spPr>
      </p:pic>
      <p:pic>
        <p:nvPicPr>
          <p:cNvPr id="3" name="Рисунок 2" descr="300px-Шаман-скал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0968" y="1988840"/>
            <a:ext cx="3810000" cy="2857500"/>
          </a:xfrm>
          <a:prstGeom prst="rect">
            <a:avLst/>
          </a:prstGeom>
        </p:spPr>
      </p:pic>
      <p:pic>
        <p:nvPicPr>
          <p:cNvPr id="5" name="Рисунок 4" descr="100_1338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885428"/>
            <a:ext cx="3920480" cy="2615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0099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700338" y="260350"/>
            <a:ext cx="5256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>
                <a:solidFill>
                  <a:srgbClr val="FF0000"/>
                </a:solidFill>
              </a:rPr>
              <a:t>Баргузинский заповедник</a:t>
            </a:r>
          </a:p>
        </p:txBody>
      </p:sp>
      <p:pic>
        <p:nvPicPr>
          <p:cNvPr id="58375" name="Picture 7" descr="Баргузинский заповед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3245" y="520700"/>
            <a:ext cx="5184776" cy="658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Картинка 12 из 64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836613"/>
            <a:ext cx="4356100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81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FF00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124075" y="333375"/>
            <a:ext cx="4752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 smtClean="0">
                <a:solidFill>
                  <a:srgbClr val="FF0000"/>
                </a:solidFill>
              </a:rPr>
              <a:t>Байкало – Ленский заповедник</a:t>
            </a:r>
          </a:p>
        </p:txBody>
      </p:sp>
      <p:pic>
        <p:nvPicPr>
          <p:cNvPr id="11270" name="Picture 6" descr="1199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4427538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Картинка 6 из 39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0" y="836613"/>
            <a:ext cx="4762500" cy="568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69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547813" y="138113"/>
            <a:ext cx="6480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200" b="1" smtClean="0">
                <a:solidFill>
                  <a:srgbClr val="FF0000"/>
                </a:solidFill>
              </a:rPr>
              <a:t>Байкальский  заповедник</a:t>
            </a:r>
          </a:p>
        </p:txBody>
      </p:sp>
      <p:pic>
        <p:nvPicPr>
          <p:cNvPr id="12294" name="Picture 6" descr="Картинка 13 из 74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4346575" cy="623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Картинка 79 из 74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620713"/>
            <a:ext cx="4787900" cy="623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7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0px-Шаман-ска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528392" cy="2646294"/>
          </a:xfrm>
          <a:prstGeom prst="rect">
            <a:avLst/>
          </a:prstGeom>
        </p:spPr>
      </p:pic>
      <p:pic>
        <p:nvPicPr>
          <p:cNvPr id="3" name="Рисунок 2" descr="32_0_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268760"/>
            <a:ext cx="3467534" cy="2599136"/>
          </a:xfrm>
          <a:prstGeom prst="rect">
            <a:avLst/>
          </a:prstGeom>
        </p:spPr>
      </p:pic>
      <p:pic>
        <p:nvPicPr>
          <p:cNvPr id="5" name="Рисунок 4" descr="1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88640"/>
            <a:ext cx="3312368" cy="2484276"/>
          </a:xfrm>
          <a:prstGeom prst="rect">
            <a:avLst/>
          </a:prstGeom>
        </p:spPr>
      </p:pic>
      <p:pic>
        <p:nvPicPr>
          <p:cNvPr id="6" name="Рисунок 5" descr="b8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068960"/>
            <a:ext cx="3888432" cy="2594644"/>
          </a:xfrm>
          <a:prstGeom prst="rect">
            <a:avLst/>
          </a:prstGeom>
        </p:spPr>
      </p:pic>
      <p:pic>
        <p:nvPicPr>
          <p:cNvPr id="7" name="Рисунок 6" descr="0_89c4a_c72df0eb_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780928"/>
            <a:ext cx="3600400" cy="2954819"/>
          </a:xfrm>
          <a:prstGeom prst="rect">
            <a:avLst/>
          </a:prstGeom>
        </p:spPr>
      </p:pic>
      <p:pic>
        <p:nvPicPr>
          <p:cNvPr id="8" name="Рисунок 7" descr="Irkutskaya_Obl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196752"/>
            <a:ext cx="3888432" cy="425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rkipedia.ru/sites/default/files/styles/large/public/Media_Root/15-8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000170"/>
            <a:ext cx="864096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56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bs-angarsk.ru/images/stories/recomenduem/IOM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99288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1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95151a69c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48680"/>
            <a:ext cx="4940027" cy="3286765"/>
          </a:xfrm>
          <a:prstGeom prst="rect">
            <a:avLst/>
          </a:prstGeom>
        </p:spPr>
      </p:pic>
      <p:pic>
        <p:nvPicPr>
          <p:cNvPr id="3" name="Рисунок 2" descr="1334038559foto1_bi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2708920"/>
            <a:ext cx="5112568" cy="38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7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_bhrencrjq_j_kfcnb_elen_edtkbxbdfnm_ytantlj_sxe_thumb_fed_phot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6"/>
            <a:ext cx="4784080" cy="3191878"/>
          </a:xfrm>
          <a:prstGeom prst="rect">
            <a:avLst/>
          </a:prstGeom>
        </p:spPr>
      </p:pic>
      <p:pic>
        <p:nvPicPr>
          <p:cNvPr id="3" name="Рисунок 2" descr="gazprom_poluchil_litsenziyu_na_kovyktinskoe_mestorozhdenie_nahodyascheesya_v_irkutskoy_oblasti_thumb_fed_phot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284984"/>
            <a:ext cx="4608512" cy="307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6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_2012_godu_btsbk_ne_zakroyut_thumb_fed_phot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76672"/>
            <a:ext cx="4332542" cy="2880320"/>
          </a:xfrm>
          <a:prstGeom prst="rect">
            <a:avLst/>
          </a:prstGeom>
        </p:spPr>
      </p:pic>
      <p:pic>
        <p:nvPicPr>
          <p:cNvPr id="3" name="Рисунок 2" descr="zolotye_priiski_ross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068960"/>
            <a:ext cx="5040560" cy="334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7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404664"/>
            <a:ext cx="4032448" cy="3024336"/>
          </a:xfrm>
          <a:prstGeom prst="rect">
            <a:avLst/>
          </a:prstGeom>
        </p:spPr>
      </p:pic>
      <p:pic>
        <p:nvPicPr>
          <p:cNvPr id="3" name="Рисунок 2" descr="213_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068960"/>
            <a:ext cx="3960440" cy="3315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68.13308826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4176464" cy="3269575"/>
          </a:xfrm>
          <a:prstGeom prst="rect">
            <a:avLst/>
          </a:prstGeom>
        </p:spPr>
      </p:pic>
      <p:pic>
        <p:nvPicPr>
          <p:cNvPr id="3" name="Рисунок 2" descr="1263145846_gornostai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5" y="2636912"/>
            <a:ext cx="4665417" cy="3549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8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46" y="476672"/>
            <a:ext cx="4608512" cy="3075134"/>
          </a:xfrm>
          <a:prstGeom prst="rect">
            <a:avLst/>
          </a:prstGeom>
        </p:spPr>
      </p:pic>
      <p:pic>
        <p:nvPicPr>
          <p:cNvPr id="3" name="Рисунок 2" descr="c55bb4d3-8535-495d-af3c-7c4b65ef9d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140968"/>
            <a:ext cx="4608512" cy="3108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Иркутская обла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Иркутская область</Template>
  <TotalTime>279</TotalTime>
  <Words>9</Words>
  <Application>Microsoft Office PowerPoint</Application>
  <PresentationFormat>Экран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Иркутская область</vt:lpstr>
      <vt:lpstr>Оформление по умолчанию</vt:lpstr>
      <vt:lpstr>1_Оформление по умолчанию</vt:lpstr>
      <vt:lpstr>2_Оформление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атлас</dc:creator>
  <cp:lastModifiedBy>Ирина</cp:lastModifiedBy>
  <cp:revision>32</cp:revision>
  <dcterms:created xsi:type="dcterms:W3CDTF">2012-09-01T13:45:58Z</dcterms:created>
  <dcterms:modified xsi:type="dcterms:W3CDTF">2015-11-09T07:39:13Z</dcterms:modified>
</cp:coreProperties>
</file>