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2" r:id="rId3"/>
    <p:sldId id="290" r:id="rId4"/>
    <p:sldId id="260" r:id="rId5"/>
    <p:sldId id="295" r:id="rId6"/>
    <p:sldId id="294" r:id="rId7"/>
    <p:sldId id="296" r:id="rId8"/>
    <p:sldId id="29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7062-EFBD-4C99-8072-E5E71BEE5170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F388-92F6-4395-BF4E-586BD1E03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B8DF-D450-40A8-A1B8-8936E5B8FA0A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064CF-B959-4200-A06A-E63AC9D5A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9B60-BFF9-4405-9538-74534AF9ECC8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B1DF-6CA8-4B1D-99B8-BFCFD1474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5527-7D25-445A-8B86-6D0849A98589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9F0C-FA91-4919-87FA-5284D46A9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3A1D-AF64-46CD-84EA-5CB9ED3E70A3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803B-DA07-4AAC-A25D-3E487302C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4943-743F-43AA-B9B2-F0D16A6D3A48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C438-08AA-46B8-AF44-0BC265A3D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6342-78A7-4052-A1F9-94A151F9019B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BD94-E72B-4171-AD30-149187C4F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021B-1435-4855-A727-89202ED57913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C03B-F315-43BE-AEBE-6756451EF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CFA0-4BCC-404D-A65F-0B6221289819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6397-30B3-4EE8-B220-2EE3A6CBD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BBDF0-9FCD-45B1-BCEA-18F080CB6499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D771-32FD-490C-AA9E-86712599B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01D7-6A48-442A-A6AE-ACFD72B554DE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3CC8-3769-48AD-89EC-DC58E40EB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rgbClr val="9CB86E"/>
            </a:gs>
            <a:gs pos="50000">
              <a:srgbClr val="9CB86E"/>
            </a:gs>
            <a:gs pos="50000">
              <a:srgbClr val="9CB86E"/>
            </a:gs>
            <a:gs pos="50000">
              <a:srgbClr val="9CB86E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EF7FF-732E-4F54-AA4E-D38540ECDAE4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F9822-5293-4763-AA15-E9CC080DB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403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Презентация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901" y="116632"/>
            <a:ext cx="8980198" cy="662473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33" name="Рисунок 22" descr="005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589588"/>
            <a:ext cx="15875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24" descr="1230319196_kolokolchik-7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333375"/>
            <a:ext cx="8953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uinfo=ww-1583-wh-775-fw-1358-fh-569-pd-1&amp;p=3&amp;text=%D1%82%D0%B0%D0%B9%D0%B3%D0%B0%20%D0%BA%D0%B0%D1%80%D1%82%D0%B8%D0%BD%D0%BA%D0%B8&amp;noreask=1&amp;pos=114&amp;rpt=simage&amp;lr=11273&amp;img_url=http://cs10190.userapi.com/u128936318/129306357/s_25c151f0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60184" cy="598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7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6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412776"/>
            <a:ext cx="3282268" cy="4949045"/>
          </a:xfrm>
          <a:prstGeom prst="rect">
            <a:avLst/>
          </a:prstGeom>
        </p:spPr>
      </p:pic>
      <p:pic>
        <p:nvPicPr>
          <p:cNvPr id="1026" name="Picture 2" descr="http://www.kizel.ru/img/photo/kosva/12_pre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5365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8424935" cy="618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3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rkutskaya_Ob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6084"/>
            <a:ext cx="7992888" cy="619268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Двойные круглые скобки 3"/>
          <p:cNvSpPr/>
          <p:nvPr/>
        </p:nvSpPr>
        <p:spPr>
          <a:xfrm>
            <a:off x="3113594" y="2874102"/>
            <a:ext cx="288032" cy="360040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Двойные круглые скобки 4"/>
          <p:cNvSpPr/>
          <p:nvPr/>
        </p:nvSpPr>
        <p:spPr>
          <a:xfrm>
            <a:off x="3401626" y="5373216"/>
            <a:ext cx="288032" cy="288032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8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768752" cy="40324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7824" y="548680"/>
            <a:ext cx="3176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Иркутск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68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d4a7841-0e22-42d6-a769-02c389ecb9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4320480" cy="2952328"/>
          </a:xfrm>
          <a:prstGeom prst="rect">
            <a:avLst/>
          </a:prstGeom>
        </p:spPr>
      </p:pic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068960"/>
            <a:ext cx="4416152" cy="33121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4048" y="1484784"/>
            <a:ext cx="26312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Саянск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509120"/>
            <a:ext cx="2783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Братск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995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2083128_cvet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4392488" cy="3294366"/>
          </a:xfrm>
          <a:prstGeom prst="rect">
            <a:avLst/>
          </a:prstGeom>
        </p:spPr>
      </p:pic>
      <p:pic>
        <p:nvPicPr>
          <p:cNvPr id="3" name="Рисунок 2" descr="Ysolie-Sibirskoe-3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708920"/>
            <a:ext cx="4679801" cy="33190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2040" y="1196752"/>
            <a:ext cx="3199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Ангарск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7948" y="5373216"/>
            <a:ext cx="7424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Усолье-Сибирское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3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8301" y="1943858"/>
            <a:ext cx="6048672" cy="42048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4520" y="908720"/>
            <a:ext cx="4976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Усть-Илимск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3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Иркутская обла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Иркутская область</Template>
  <TotalTime>282</TotalTime>
  <Words>6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Иркутская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атлас</dc:creator>
  <cp:lastModifiedBy>Ирина</cp:lastModifiedBy>
  <cp:revision>32</cp:revision>
  <dcterms:created xsi:type="dcterms:W3CDTF">2012-09-01T13:45:58Z</dcterms:created>
  <dcterms:modified xsi:type="dcterms:W3CDTF">2015-11-09T07:30:43Z</dcterms:modified>
</cp:coreProperties>
</file>