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DBB4-7338-40EB-9C14-C067B88A9AB4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3AD259-D7FC-4D55-A510-D416E48E49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DBB4-7338-40EB-9C14-C067B88A9AB4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D259-D7FC-4D55-A510-D416E48E4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DBB4-7338-40EB-9C14-C067B88A9AB4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D259-D7FC-4D55-A510-D416E48E4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E9CDBB4-7338-40EB-9C14-C067B88A9AB4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A3AD259-D7FC-4D55-A510-D416E48E49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DBB4-7338-40EB-9C14-C067B88A9AB4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D259-D7FC-4D55-A510-D416E48E49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DBB4-7338-40EB-9C14-C067B88A9AB4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D259-D7FC-4D55-A510-D416E48E49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D259-D7FC-4D55-A510-D416E48E49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DBB4-7338-40EB-9C14-C067B88A9AB4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DBB4-7338-40EB-9C14-C067B88A9AB4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D259-D7FC-4D55-A510-D416E48E49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DBB4-7338-40EB-9C14-C067B88A9AB4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D259-D7FC-4D55-A510-D416E48E4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E9CDBB4-7338-40EB-9C14-C067B88A9AB4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3AD259-D7FC-4D55-A510-D416E48E49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DBB4-7338-40EB-9C14-C067B88A9AB4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3AD259-D7FC-4D55-A510-D416E48E49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9CDBB4-7338-40EB-9C14-C067B88A9AB4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A3AD259-D7FC-4D55-A510-D416E48E49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9529936" cy="3430028"/>
          </a:xfrm>
        </p:spPr>
        <p:txBody>
          <a:bodyPr/>
          <a:lstStyle/>
          <a:p>
            <a:r>
              <a:rPr lang="ru-RU" sz="6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Программная увертюра «Эгмонт»</a:t>
            </a:r>
            <a:endParaRPr lang="ru-RU" sz="6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1052736"/>
            <a:ext cx="8305800" cy="3790068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Лишь тот достоин счастья и свободы,</a:t>
            </a:r>
          </a:p>
          <a:p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кто каждый день за них идет на бой.</a:t>
            </a:r>
          </a:p>
          <a:p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И.-В. Гёте</a:t>
            </a:r>
          </a:p>
          <a:p>
            <a:endPara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Увертюра – это музыка, которая открывает оперу, драматический спектакль, кинофильм. </a:t>
            </a:r>
          </a:p>
          <a:p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 именем немецкого композитора Людвига </a:t>
            </a:r>
            <a:r>
              <a:rPr lang="ru-RU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ван</a:t>
            </a: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Бетховена (1770 – 1827) связано рождение нового симфонического жанра </a:t>
            </a:r>
            <a:r>
              <a:rPr lang="ru-RU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– программной увертюры.</a:t>
            </a: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Созданные как музыкальные вступления к театральным спектаклям, увертюры Бетховена обрели жизнь самостоятельных  симфонических произведений.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32656"/>
            <a:ext cx="8305800" cy="4510148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Во всем мире хорошо известна увертюра Бетховена к трагедии Гёте «Эгмонт». Темой трагедии послужила борьба народа Нидерландов (современной Голландии) за независимость против испанского владычества в 16 в. Граф Эгмонт возглавил восстание, которое было жестоко подавлено испанским правителем герцогом Альбой, а Эгмонт был брошен в тюрьму и приговорен к смерти.</a:t>
            </a:r>
          </a:p>
          <a:p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Увертюра «Эгмонт» сочинена в сонатной форме, развитие музыки в которой близко развитию действия в драматическом спектакле.</a:t>
            </a:r>
          </a:p>
          <a:p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Открывается увертюра зловеще – торжественным вступлением. В основе первой темы – ритм старинного испанского танца сарабанды. </a:t>
            </a:r>
          </a:p>
          <a:p>
            <a:endPara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32656"/>
            <a:ext cx="8305800" cy="4510148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Мощная, суровая, гнетущая «поступь» аккордов струнных инструментов в низком регистре воплощает идею власти, создает образ жестоких завоевателей. Контрастом к первой теме вступления звучит одинокая мелодия деревянных духовых инструментов, которая напоминает плач. Из второй темы вступления постепенно рождается страстная тема борьбы, героического порыва. С этой темы начинается экспозиция увертюры.</a:t>
            </a:r>
          </a:p>
          <a:p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Во второй теме экспозиции чередуются интонации обеих тем вступления: ритм сарабанды, сохраняющий свое зловещее звучание, и интонации вздоха, горя, народного страдания. Этот острый </a:t>
            </a:r>
            <a:r>
              <a:rPr lang="ru-RU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конфликт</a:t>
            </a: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лежит в основе симфонического развития увертюры.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0"/>
            <a:ext cx="8305800" cy="484280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Две темы экспозиции рисуют главные образы трагедии. К чему приведет их взаимодействие, можно узнать из следующего раздела увертюры – </a:t>
            </a:r>
            <a:r>
              <a:rPr 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разработки. </a:t>
            </a:r>
          </a:p>
          <a:p>
            <a:r>
              <a:rPr lang="ru-RU" sz="28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Чтение монолога</a:t>
            </a:r>
          </a:p>
          <a:p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Развитие музыки приводит к трагическому перелому – гибели героя.</a:t>
            </a:r>
          </a:p>
          <a:p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Яркая, мажорная, огненная, торжественная музыка коды звучит как «победная симфония», прославляющая героизм и самопожертвование во имя свободы. Так Бетховен прочел сюжет трагедии: через смерть героя – к вольности, к свободе народа.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46</TotalTime>
  <Words>343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Слайд 1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Admin</cp:lastModifiedBy>
  <cp:revision>6</cp:revision>
  <dcterms:created xsi:type="dcterms:W3CDTF">2014-04-03T05:55:37Z</dcterms:created>
  <dcterms:modified xsi:type="dcterms:W3CDTF">2015-11-08T15:54:25Z</dcterms:modified>
</cp:coreProperties>
</file>