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>
      <p:cViewPr varScale="1">
        <p:scale>
          <a:sx n="47" d="100"/>
          <a:sy n="47" d="100"/>
        </p:scale>
        <p:origin x="4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FF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332656"/>
            <a:ext cx="8352928" cy="61926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3902441_1284237429_0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" y="4797152"/>
            <a:ext cx="1961600" cy="2060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ing.com/images/search?q=%D0%BA%D1%80%D0%BE%D1%82+%D0%BA%D0%B0%D1%80%D1%82%D0%B8%D0%BD%D0%BA%D0%B8&amp;qs=n&amp;form=QBIR&amp;pq=%D0%BA%D1%80%D0%BE%D1%82+%D0%BA%D0%B0%D1%80%D1%82%D0%B8%D0%BD%D0%BA%D0%B8&amp;sc=1-13&amp;sp=-1&amp;sk=#view=detail&amp;id=52474A1E53EE94804FCDCECD924FB343A3E5BDE9&amp;selectedIndex=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http://www.bing.com/images/search?q=%d0%ba%d0%be%d0%b7%d0%b0&amp;id=5CF1D9983B39D09D9FE3F25FCE016020ABD078EE&amp;FORM=IQFRBA#view=detail&amp;id=5CF1D9983B39D09D9FE3F25FCE016020ABD078EE&amp;selectedIndex=0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Обучение грамоте№1,4 Answers,A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Обучение грамоте№1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ГБОУ СОШ </a:t>
            </a:r>
            <a:r>
              <a:rPr lang="ru-RU" dirty="0" err="1" smtClean="0"/>
              <a:t>пос.Береговой</a:t>
            </a:r>
            <a:endParaRPr lang="ru-RU" dirty="0" smtClean="0"/>
          </a:p>
          <a:p>
            <a:r>
              <a:rPr lang="ru-RU" dirty="0" err="1" smtClean="0"/>
              <a:t>Памошкина</a:t>
            </a:r>
            <a:r>
              <a:rPr lang="ru-RU" dirty="0" smtClean="0"/>
              <a:t> Ольга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7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9,3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54868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Задание№9</a:t>
            </a:r>
            <a:endParaRPr lang="ru-RU" sz="4000" dirty="0"/>
          </a:p>
        </p:txBody>
      </p:sp>
      <p:pic>
        <p:nvPicPr>
          <p:cNvPr id="4" name="Рисунок 3" descr="309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964452"/>
            <a:ext cx="1740456" cy="1740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25656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Какая схема соответствует слову?</a:t>
            </a:r>
            <a:endParaRPr lang="ru-RU" sz="4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72643" y="3356992"/>
            <a:ext cx="2880320" cy="1296144"/>
            <a:chOff x="5292080" y="2852936"/>
            <a:chExt cx="2880320" cy="172819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15" name="Прямоугольный треугольник 1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ый треугольник 1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13" name="Прямоугольный треугольник 1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58681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004048" y="1964452"/>
            <a:ext cx="2880320" cy="1392540"/>
            <a:chOff x="5292080" y="2852936"/>
            <a:chExt cx="2880320" cy="172819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25" name="Прямоугольный треугольник 2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23" name="Прямоугольный треугольник 2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ый треугольник 2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58681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4932040" y="4027081"/>
            <a:ext cx="2952328" cy="1728192"/>
            <a:chOff x="5292080" y="2852936"/>
            <a:chExt cx="2880320" cy="1728192"/>
          </a:xfrm>
        </p:grpSpPr>
        <p:grpSp>
          <p:nvGrpSpPr>
            <p:cNvPr id="28" name="Группа 13"/>
            <p:cNvGrpSpPr/>
            <p:nvPr/>
          </p:nvGrpSpPr>
          <p:grpSpPr>
            <a:xfrm>
              <a:off x="5292080" y="3429000"/>
              <a:ext cx="1008112" cy="792088"/>
              <a:chOff x="3851920" y="1916832"/>
              <a:chExt cx="1008112" cy="792088"/>
            </a:xfrm>
          </p:grpSpPr>
          <p:sp>
            <p:nvSpPr>
              <p:cNvPr id="35" name="Прямоугольный треугольник 34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ый треугольник 35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14"/>
            <p:cNvGrpSpPr/>
            <p:nvPr/>
          </p:nvGrpSpPr>
          <p:grpSpPr>
            <a:xfrm>
              <a:off x="7164288" y="3429000"/>
              <a:ext cx="1008112" cy="792088"/>
              <a:chOff x="3851920" y="1916832"/>
              <a:chExt cx="1008112" cy="792088"/>
            </a:xfrm>
          </p:grpSpPr>
          <p:sp>
            <p:nvSpPr>
              <p:cNvPr id="33" name="Прямоугольный треугольник 3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ый треугольник 3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6300192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164288" y="2996952"/>
              <a:ext cx="0" cy="158417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7668344" y="2852936"/>
              <a:ext cx="216024" cy="3600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2171293" y="4808562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32987" y="3066880"/>
            <a:ext cx="113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</a:t>
            </a:r>
            <a:endParaRPr lang="ru-RU" sz="48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6245417" y="552844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884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10,3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548680"/>
            <a:ext cx="3272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Задание</a:t>
            </a:r>
            <a:r>
              <a:rPr lang="ru-RU" sz="4000" dirty="0" smtClean="0"/>
              <a:t>№10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12776"/>
            <a:ext cx="8138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Какая схема соответствует слову?</a:t>
            </a:r>
          </a:p>
        </p:txBody>
      </p:sp>
      <p:pic>
        <p:nvPicPr>
          <p:cNvPr id="4" name="Рисунок 3" descr="139573312848d68dcfd127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2120662"/>
            <a:ext cx="3366120" cy="165618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757167" y="3776846"/>
            <a:ext cx="1872208" cy="777024"/>
            <a:chOff x="5076056" y="3429000"/>
            <a:chExt cx="1872208" cy="79208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076056" y="3429000"/>
              <a:ext cx="1008112" cy="792088"/>
              <a:chOff x="3851920" y="1916832"/>
              <a:chExt cx="1008112" cy="792088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ый треугольник 8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6084168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832197" y="3822933"/>
            <a:ext cx="1872208" cy="792088"/>
            <a:chOff x="5076056" y="3429000"/>
            <a:chExt cx="1872208" cy="792088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076056" y="3429000"/>
              <a:ext cx="1008112" cy="792088"/>
              <a:chOff x="3851920" y="1916832"/>
              <a:chExt cx="1008112" cy="792088"/>
            </a:xfrm>
          </p:grpSpPr>
          <p:sp>
            <p:nvSpPr>
              <p:cNvPr id="13" name="Прямоугольный треугольник 12"/>
              <p:cNvSpPr/>
              <p:nvPr/>
            </p:nvSpPr>
            <p:spPr>
              <a:xfrm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 rot="10800000">
                <a:off x="3851920" y="1916832"/>
                <a:ext cx="1008112" cy="792088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6084168" y="3429000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12517" y="3800807"/>
            <a:ext cx="1728192" cy="792088"/>
            <a:chOff x="3707904" y="4941168"/>
            <a:chExt cx="1728192" cy="79208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07904" y="4941168"/>
              <a:ext cx="864096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72000" y="4941168"/>
              <a:ext cx="864096" cy="792088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02361" y="4553870"/>
            <a:ext cx="558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А</a:t>
            </a:r>
            <a:endParaRPr lang="ru-RU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50738" y="4784702"/>
            <a:ext cx="52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В</a:t>
            </a:r>
            <a:endParaRPr lang="ru-RU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08304" y="4784702"/>
            <a:ext cx="57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С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897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Обучение грамоте№1,3 Answers,A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ru-RU" dirty="0" smtClean="0"/>
              <a:t>Задание№1</a:t>
            </a:r>
            <a:br>
              <a:rPr lang="ru-RU" dirty="0" smtClean="0"/>
            </a:br>
            <a:r>
              <a:rPr lang="ru-RU" dirty="0" smtClean="0"/>
              <a:t>В названии какого животного 1 слог, 4 буквы и все согласные твёрдые?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4" name="Рисунок 3" descr="http://ts2.mm.bing.net/th?id=H.4882374035769177&amp;w=211&amp;h=140&amp;c=7&amp;rs=1&amp;pid=1.7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90925"/>
            <a:ext cx="2009775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s1.mm.bing.net/th?id=H.4884525768444096&amp;pid=1.9&amp;m=&amp;w=300&amp;h=300&amp;p=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47" y="3590925"/>
            <a:ext cx="20955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ts1.mm.bing.net/th?id=H.5062019561686244&amp;w=195&amp;h=139&amp;c=7&amp;rs=1&amp;pid=1.7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9" y="3438524"/>
            <a:ext cx="2009775" cy="2257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95351" y="576262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4239491" y="5762625"/>
            <a:ext cx="3932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В                    С 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2,3 Answers,C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548680"/>
            <a:ext cx="291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Задание №2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11065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каком слове больше всего слогов?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   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лесок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   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лесовик</a:t>
            </a:r>
          </a:p>
          <a:p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лесовичок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283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3,3 Answers,A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764704"/>
            <a:ext cx="2907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№3.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7710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Найди слово, в котором 3 слога</a:t>
            </a:r>
            <a:r>
              <a:rPr lang="ru-RU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    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малина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кошка</a:t>
            </a:r>
          </a:p>
          <a:p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шар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025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4,4 Answers,C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764704"/>
            <a:ext cx="2781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</a:t>
            </a:r>
            <a:r>
              <a:rPr lang="ru-RU" sz="4000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№4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72590"/>
            <a:ext cx="710639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Выбери слово с </a:t>
            </a:r>
            <a:r>
              <a:rPr lang="ru-RU" sz="44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ударением на 3 слоге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 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ёлочка</a:t>
            </a: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катушка</a:t>
            </a:r>
          </a:p>
          <a:p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 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крокодил</a:t>
            </a:r>
          </a:p>
          <a:p>
            <a:r>
              <a:rPr lang="en-US" sz="4800" dirty="0" smtClean="0">
                <a:latin typeface="Times New Roman" panose="02020603050405020304" pitchFamily="18" charset="0"/>
              </a:rPr>
              <a:t>D   </a:t>
            </a:r>
            <a:r>
              <a:rPr lang="ru-RU" sz="4800" dirty="0" smtClean="0">
                <a:latin typeface="Times New Roman" panose="02020603050405020304" pitchFamily="18" charset="0"/>
              </a:rPr>
              <a:t> хомяк</a:t>
            </a:r>
            <a:r>
              <a:rPr lang="en-US" sz="4800" dirty="0" smtClean="0">
                <a:latin typeface="Times New Roman" panose="02020603050405020304" pitchFamily="18" charset="0"/>
              </a:rPr>
              <a:t>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769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5,3 Answers,C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692" y="508995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20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4000" dirty="0" smtClean="0"/>
              <a:t>адание№5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328574"/>
            <a:ext cx="74923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Подбери слово к схеме.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3132" y="2348880"/>
            <a:ext cx="957227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657228" y="2348880"/>
            <a:ext cx="1116765" cy="1008112"/>
            <a:chOff x="3851920" y="1916832"/>
            <a:chExt cx="1008112" cy="792088"/>
          </a:xfrm>
        </p:grpSpPr>
        <p:sp>
          <p:nvSpPr>
            <p:cNvPr id="7" name="Прямоугольный треугольник 6"/>
            <p:cNvSpPr/>
            <p:nvPr/>
          </p:nvSpPr>
          <p:spPr>
            <a:xfrm>
              <a:off x="3851920" y="1916832"/>
              <a:ext cx="1008112" cy="79208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0800000">
              <a:off x="3851920" y="1916832"/>
              <a:ext cx="1008112" cy="79208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665340" y="2348880"/>
            <a:ext cx="957227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6025" y="2348880"/>
            <a:ext cx="957227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780121" y="2348880"/>
            <a:ext cx="1116765" cy="1008112"/>
            <a:chOff x="3851920" y="1916832"/>
            <a:chExt cx="1008112" cy="792088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3851920" y="1916832"/>
              <a:ext cx="1008112" cy="79208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ый треугольник 12"/>
            <p:cNvSpPr/>
            <p:nvPr/>
          </p:nvSpPr>
          <p:spPr>
            <a:xfrm rot="10800000">
              <a:off x="3851920" y="1916832"/>
              <a:ext cx="1008112" cy="79208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788233" y="2348880"/>
            <a:ext cx="957227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animal-amusant-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3356992"/>
            <a:ext cx="1512168" cy="1502087"/>
          </a:xfrm>
          <a:prstGeom prst="rect">
            <a:avLst/>
          </a:prstGeom>
        </p:spPr>
      </p:pic>
      <p:pic>
        <p:nvPicPr>
          <p:cNvPr id="16" name="Рисунок 15" descr="16_kle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3252" y="3600589"/>
            <a:ext cx="1800200" cy="1620180"/>
          </a:xfrm>
          <a:prstGeom prst="rect">
            <a:avLst/>
          </a:prstGeom>
        </p:spPr>
      </p:pic>
      <p:pic>
        <p:nvPicPr>
          <p:cNvPr id="17" name="Рисунок 16" descr="ab8e8ad83115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5162" y="2348880"/>
            <a:ext cx="2941000" cy="24148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9135" y="485907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4148602" y="5013176"/>
            <a:ext cx="1265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7380312" y="5220769"/>
            <a:ext cx="36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238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6,4 Answers,D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20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4000" dirty="0" smtClean="0"/>
              <a:t>адание№6</a:t>
            </a:r>
          </a:p>
          <a:p>
            <a:pPr algn="ctr"/>
            <a:r>
              <a:rPr lang="ru-RU" sz="4000" dirty="0" smtClean="0"/>
              <a:t>Подбери слово к схеме.</a:t>
            </a:r>
            <a:endParaRPr lang="ru-RU" sz="4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059832" y="1916832"/>
            <a:ext cx="1008112" cy="792088"/>
            <a:chOff x="3851920" y="1916832"/>
            <a:chExt cx="1008112" cy="792088"/>
          </a:xfrm>
        </p:grpSpPr>
        <p:sp>
          <p:nvSpPr>
            <p:cNvPr id="4" name="Прямоугольный треугольник 3"/>
            <p:cNvSpPr/>
            <p:nvPr/>
          </p:nvSpPr>
          <p:spPr>
            <a:xfrm>
              <a:off x="3851920" y="1916832"/>
              <a:ext cx="1008112" cy="79208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 rot="10800000">
              <a:off x="3851920" y="1916832"/>
              <a:ext cx="1008112" cy="79208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067944" y="1916832"/>
            <a:ext cx="1008112" cy="792088"/>
            <a:chOff x="3851920" y="1916832"/>
            <a:chExt cx="1008112" cy="792088"/>
          </a:xfrm>
        </p:grpSpPr>
        <p:sp>
          <p:nvSpPr>
            <p:cNvPr id="7" name="Прямоугольный треугольник 6"/>
            <p:cNvSpPr/>
            <p:nvPr/>
          </p:nvSpPr>
          <p:spPr>
            <a:xfrm>
              <a:off x="3851920" y="1916832"/>
              <a:ext cx="1008112" cy="79208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0800000">
              <a:off x="3851920" y="1916832"/>
              <a:ext cx="1008112" cy="79208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076056" y="1916832"/>
            <a:ext cx="1008112" cy="792088"/>
            <a:chOff x="3851920" y="1916832"/>
            <a:chExt cx="1008112" cy="792088"/>
          </a:xfrm>
        </p:grpSpPr>
        <p:sp>
          <p:nvSpPr>
            <p:cNvPr id="10" name="Прямоугольный треугольник 9"/>
            <p:cNvSpPr/>
            <p:nvPr/>
          </p:nvSpPr>
          <p:spPr>
            <a:xfrm>
              <a:off x="3851920" y="1916832"/>
              <a:ext cx="1008112" cy="792088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0800000">
              <a:off x="3851920" y="1916832"/>
              <a:ext cx="1008112" cy="792088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320_fruit_wallpaper-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068960"/>
            <a:ext cx="1812032" cy="1359024"/>
          </a:xfrm>
          <a:prstGeom prst="rect">
            <a:avLst/>
          </a:prstGeom>
        </p:spPr>
      </p:pic>
      <p:pic>
        <p:nvPicPr>
          <p:cNvPr id="13" name="Рисунок 12" descr="12051833-the-toy-machine-from-plastic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2987824"/>
            <a:ext cx="1967048" cy="1440160"/>
          </a:xfrm>
          <a:prstGeom prst="rect">
            <a:avLst/>
          </a:prstGeom>
        </p:spPr>
      </p:pic>
      <p:pic>
        <p:nvPicPr>
          <p:cNvPr id="14" name="Рисунок 13" descr="ghk-kidorable-butterfly-rain-boots-0310-md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028" y="2924200"/>
            <a:ext cx="1512168" cy="1512168"/>
          </a:xfrm>
          <a:prstGeom prst="rect">
            <a:avLst/>
          </a:prstGeom>
        </p:spPr>
      </p:pic>
      <p:pic>
        <p:nvPicPr>
          <p:cNvPr id="15" name="Рисунок 14" descr="21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5364" y="2853396"/>
            <a:ext cx="1587624" cy="16537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6784" y="4149080"/>
            <a:ext cx="111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3511252" y="4651645"/>
            <a:ext cx="26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В</a:t>
            </a:r>
            <a:endParaRPr lang="ru-RU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6592" y="4507171"/>
            <a:ext cx="403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</a:t>
            </a:r>
            <a:r>
              <a:rPr lang="ru-RU" sz="4800" dirty="0" smtClean="0"/>
              <a:t>С  </a:t>
            </a:r>
            <a:r>
              <a:rPr lang="en-US" sz="4800" dirty="0" smtClean="0"/>
              <a:t>              D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9060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probu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7,3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472" y="548680"/>
            <a:ext cx="324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20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4000" dirty="0"/>
              <a:t>адание</a:t>
            </a:r>
            <a:r>
              <a:rPr lang="ru-RU" sz="4000" dirty="0" smtClean="0"/>
              <a:t>№</a:t>
            </a:r>
            <a:r>
              <a:rPr lang="en-US" sz="4000" dirty="0" smtClean="0"/>
              <a:t>7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5"/>
            <a:ext cx="7776864" cy="107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Какая согласная буква встречается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названиях всех трех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животных?</a:t>
            </a:r>
            <a:endParaRPr lang="ru-RU" sz="3200" dirty="0"/>
          </a:p>
        </p:txBody>
      </p:sp>
      <p:pic>
        <p:nvPicPr>
          <p:cNvPr id="4" name="Рисунок 49" descr="http://im0-tub.yandex.net/i?id=147900285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76300"/>
            <a:ext cx="19891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552" y="2469950"/>
            <a:ext cx="1905000" cy="143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02" y="2407244"/>
            <a:ext cx="2089150" cy="1560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6" y="3967756"/>
            <a:ext cx="893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r>
              <a:rPr lang="ru-RU" sz="4800" dirty="0" smtClean="0"/>
              <a:t> В</a:t>
            </a:r>
            <a:endParaRPr lang="ru-RU" sz="4800" dirty="0"/>
          </a:p>
        </p:txBody>
      </p:sp>
      <p:sp>
        <p:nvSpPr>
          <p:cNvPr id="8" name="Овал 7"/>
          <p:cNvSpPr/>
          <p:nvPr/>
        </p:nvSpPr>
        <p:spPr>
          <a:xfrm>
            <a:off x="1182886" y="4597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В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396775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</a:t>
            </a:r>
            <a:endParaRPr lang="ru-RU" sz="4400" b="1" dirty="0"/>
          </a:p>
        </p:txBody>
      </p:sp>
      <p:sp>
        <p:nvSpPr>
          <p:cNvPr id="11" name="Овал 10"/>
          <p:cNvSpPr/>
          <p:nvPr/>
        </p:nvSpPr>
        <p:spPr>
          <a:xfrm>
            <a:off x="3989237" y="4731284"/>
            <a:ext cx="877494" cy="939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Л</a:t>
            </a:r>
            <a:endParaRPr lang="ru-RU" sz="4800" dirty="0"/>
          </a:p>
        </p:txBody>
      </p:sp>
      <p:sp>
        <p:nvSpPr>
          <p:cNvPr id="12" name="Овал 11"/>
          <p:cNvSpPr/>
          <p:nvPr/>
        </p:nvSpPr>
        <p:spPr>
          <a:xfrm>
            <a:off x="6997287" y="4731284"/>
            <a:ext cx="877494" cy="939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Н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7358" y="3967756"/>
            <a:ext cx="95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5925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-Задание№8,3 Answers,B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6472" y="548680"/>
            <a:ext cx="3241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-20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4000" dirty="0"/>
              <a:t>адание</a:t>
            </a:r>
            <a:r>
              <a:rPr lang="ru-RU" sz="4000" dirty="0" smtClean="0"/>
              <a:t>№8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5"/>
            <a:ext cx="7776864" cy="107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Какая гласная буква встречается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названиях всех трех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предметах?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3967756"/>
            <a:ext cx="893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А</a:t>
            </a:r>
            <a:r>
              <a:rPr lang="ru-RU" sz="4800" dirty="0" smtClean="0"/>
              <a:t> В</a:t>
            </a:r>
            <a:endParaRPr lang="ru-RU" sz="4800" dirty="0"/>
          </a:p>
        </p:txBody>
      </p:sp>
      <p:sp>
        <p:nvSpPr>
          <p:cNvPr id="8" name="Овал 7"/>
          <p:cNvSpPr/>
          <p:nvPr/>
        </p:nvSpPr>
        <p:spPr>
          <a:xfrm>
            <a:off x="1182886" y="459776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И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396775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В</a:t>
            </a:r>
            <a:endParaRPr lang="ru-RU" sz="4400" b="1" dirty="0"/>
          </a:p>
        </p:txBody>
      </p:sp>
      <p:sp>
        <p:nvSpPr>
          <p:cNvPr id="11" name="Овал 10"/>
          <p:cNvSpPr/>
          <p:nvPr/>
        </p:nvSpPr>
        <p:spPr>
          <a:xfrm>
            <a:off x="3989237" y="4731284"/>
            <a:ext cx="877494" cy="939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12" name="Овал 11"/>
          <p:cNvSpPr/>
          <p:nvPr/>
        </p:nvSpPr>
        <p:spPr>
          <a:xfrm>
            <a:off x="6997287" y="4731284"/>
            <a:ext cx="877494" cy="939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У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7358" y="3967756"/>
            <a:ext cx="951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</a:t>
            </a:r>
            <a:endParaRPr lang="ru-RU" sz="4400" b="1" dirty="0"/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25" y="2646201"/>
            <a:ext cx="1858378" cy="150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40" y="2646201"/>
            <a:ext cx="2376487" cy="14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ghk-kidorable-butterfly-rain-boots-0310-md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7264" y="233625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обуч.гр.№1</Template>
  <TotalTime>130</TotalTime>
  <Words>159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Обучение грамоте№1</vt:lpstr>
      <vt:lpstr>Задание№1 В названии какого животного 1 слог, 4 буквы и все согласные твёрдые?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Задание№1 В названии какого животного 1 слог, 4 буквы и все согласные твёрдые?</dc:title>
  <dc:creator>1</dc:creator>
  <cp:lastModifiedBy>1</cp:lastModifiedBy>
  <cp:revision>26</cp:revision>
  <dcterms:created xsi:type="dcterms:W3CDTF">2014-01-19T09:13:13Z</dcterms:created>
  <dcterms:modified xsi:type="dcterms:W3CDTF">2014-02-04T15:04:20Z</dcterms:modified>
</cp:coreProperties>
</file>