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395536" y="332656"/>
            <a:ext cx="8352928" cy="6192688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Рисунок 10" descr="0_877c7_44324a4e_XL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948264" y="5083036"/>
            <a:ext cx="2011291" cy="1774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Обучение грамоте</a:t>
            </a:r>
            <a:br>
              <a:rPr lang="ru-RU" dirty="0" smtClean="0"/>
            </a:br>
            <a:r>
              <a:rPr lang="ru-RU" dirty="0" smtClean="0"/>
              <a:t>тест№2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ГБОУ СОШ пос. Береговой</a:t>
            </a:r>
          </a:p>
          <a:p>
            <a:r>
              <a:rPr lang="ru-RU" dirty="0" err="1" smtClean="0"/>
              <a:t>Памошкина</a:t>
            </a:r>
            <a:r>
              <a:rPr lang="ru-RU" dirty="0" smtClean="0"/>
              <a:t> Ольга Владимировна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9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Задание№9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обозначающее кличку животного</a:t>
            </a:r>
            <a:r>
              <a:rPr lang="ru-RU" sz="3600" dirty="0" smtClean="0"/>
              <a:t>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-шарик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щенок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-Шарик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9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10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5820" y="260648"/>
            <a:ext cx="7772400" cy="259228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Задание№10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200" dirty="0" smtClean="0"/>
              <a:t>Какая схема соответствует предложению?</a:t>
            </a:r>
            <a:br>
              <a:rPr lang="ru-RU" sz="3200" dirty="0" smtClean="0"/>
            </a:br>
            <a:r>
              <a:rPr lang="ru-RU" dirty="0" smtClean="0"/>
              <a:t>Слава миру на Земле!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                                           !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                                         !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</a:t>
            </a:r>
            <a:r>
              <a:rPr lang="ru-RU" sz="4400" smtClean="0">
                <a:solidFill>
                  <a:schemeClr val="tx1"/>
                </a:solidFill>
              </a:rPr>
              <a:t>-                                   ?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907704" y="3068960"/>
            <a:ext cx="0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07704" y="3501008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131840" y="3501008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55976" y="3501008"/>
            <a:ext cx="792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796136" y="3501008"/>
            <a:ext cx="10081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71434" y="1340768"/>
            <a:ext cx="0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907704" y="414908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907704" y="3933056"/>
            <a:ext cx="0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907704" y="4365104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131840" y="4365104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499992" y="4365104"/>
            <a:ext cx="648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96136" y="4365104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07704" y="4725144"/>
            <a:ext cx="0" cy="5040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936304" y="5229200"/>
            <a:ext cx="835496" cy="272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419872" y="5229200"/>
            <a:ext cx="9241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24028" y="4697864"/>
            <a:ext cx="0" cy="531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824028" y="5256480"/>
            <a:ext cx="612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96136" y="5256480"/>
            <a:ext cx="10081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907704" y="3356992"/>
            <a:ext cx="86409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3356992"/>
            <a:ext cx="86409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355976" y="3356992"/>
            <a:ext cx="79208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796136" y="3356992"/>
            <a:ext cx="100811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endCxn id="17" idx="1"/>
          </p:cNvCxnSpPr>
          <p:nvPr/>
        </p:nvCxnSpPr>
        <p:spPr>
          <a:xfrm>
            <a:off x="5796136" y="306896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936304" y="4221088"/>
            <a:ext cx="83549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131840" y="4221088"/>
            <a:ext cx="86409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499992" y="4221088"/>
            <a:ext cx="64807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796136" y="4221088"/>
            <a:ext cx="720080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907704" y="5085184"/>
            <a:ext cx="86409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419872" y="5085184"/>
            <a:ext cx="924157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824028" y="5085184"/>
            <a:ext cx="900100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17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1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Задание№1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букву, которая обозначает звонкий согласный звук.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            В               С             </a:t>
            </a:r>
            <a:r>
              <a:rPr lang="en-US" sz="4400" dirty="0" smtClean="0">
                <a:solidFill>
                  <a:schemeClr val="tx1"/>
                </a:solidFill>
              </a:rPr>
              <a:t>D</a:t>
            </a:r>
            <a:r>
              <a:rPr lang="ru-RU" sz="4400" dirty="0" smtClean="0">
                <a:solidFill>
                  <a:schemeClr val="tx1"/>
                </a:solidFill>
              </a:rPr>
              <a:t>    </a:t>
            </a:r>
          </a:p>
          <a:p>
            <a:pPr algn="l"/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907625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Л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71800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А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32040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Щ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804248" y="4077072"/>
            <a:ext cx="976185" cy="9311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к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7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2,4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</a:t>
            </a:r>
            <a:r>
              <a:rPr lang="en-US" sz="3600" dirty="0">
                <a:solidFill>
                  <a:srgbClr val="C00000"/>
                </a:solidFill>
              </a:rPr>
              <a:t>2</a:t>
            </a:r>
            <a:r>
              <a:rPr lang="ru-RU" sz="3600" dirty="0" smtClean="0">
                <a:solidFill>
                  <a:srgbClr val="C00000"/>
                </a:solidFill>
              </a:rPr>
              <a:t/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букву, которая обозначает </a:t>
            </a:r>
            <a:r>
              <a:rPr lang="ru-RU" sz="3600" dirty="0" smtClean="0"/>
              <a:t>глухой  </a:t>
            </a:r>
            <a:r>
              <a:rPr lang="ru-RU" sz="3600" dirty="0"/>
              <a:t>согласный звук.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            В               С             </a:t>
            </a:r>
            <a:r>
              <a:rPr lang="en-US" sz="4400" dirty="0" smtClean="0">
                <a:solidFill>
                  <a:schemeClr val="tx1"/>
                </a:solidFill>
              </a:rPr>
              <a:t>D</a:t>
            </a:r>
            <a:r>
              <a:rPr lang="ru-RU" sz="4400" dirty="0" smtClean="0">
                <a:solidFill>
                  <a:schemeClr val="tx1"/>
                </a:solidFill>
              </a:rPr>
              <a:t>    </a:t>
            </a:r>
          </a:p>
          <a:p>
            <a:pPr algn="l"/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907625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tx1"/>
                </a:solidFill>
              </a:rPr>
              <a:t>д</a:t>
            </a:r>
          </a:p>
        </p:txBody>
      </p:sp>
      <p:sp>
        <p:nvSpPr>
          <p:cNvPr id="5" name="Овал 4"/>
          <p:cNvSpPr/>
          <p:nvPr/>
        </p:nvSpPr>
        <p:spPr>
          <a:xfrm>
            <a:off x="2771800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6" name="Овал 5"/>
          <p:cNvSpPr/>
          <p:nvPr/>
        </p:nvSpPr>
        <p:spPr>
          <a:xfrm>
            <a:off x="4932040" y="40770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Щ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804248" y="4077072"/>
            <a:ext cx="976185" cy="9311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tx1"/>
                </a:solidFill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179637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3,3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Задание№3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в котором первый звук мягкий.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-машина    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медведь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-музей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7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4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Задание№4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в котором </a:t>
            </a:r>
            <a:r>
              <a:rPr lang="ru-RU" sz="3600" dirty="0" smtClean="0"/>
              <a:t>все согласные твёрдые.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-парта    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учебник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-ручка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33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5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Задание№5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в котором </a:t>
            </a:r>
            <a:r>
              <a:rPr lang="ru-RU" sz="3600" dirty="0" smtClean="0"/>
              <a:t>все согласные мягкие.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-карандаш    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тетрадь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-ученики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90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6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Задание№6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в котором </a:t>
            </a:r>
            <a:r>
              <a:rPr lang="ru-RU" sz="3600" dirty="0" smtClean="0"/>
              <a:t>ударение падает а второй слог.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-корова   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воробей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-лошадь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2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7,3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Задание№7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в котором </a:t>
            </a:r>
            <a:r>
              <a:rPr lang="ru-RU" sz="3600" dirty="0" smtClean="0"/>
              <a:t>три слога.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-павлин 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сорока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-петух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90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задание№7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8722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Задание№8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/>
              <a:t>Выбери слово, обозначающее имя.</a:t>
            </a:r>
            <a:br>
              <a:rPr lang="ru-RU" sz="3600" dirty="0"/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7625" y="3068960"/>
            <a:ext cx="6872808" cy="249783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 -Павел   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В- Павлов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С -Павлович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85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обучение грамоте№2</Template>
  <TotalTime>75</TotalTime>
  <Words>123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Обучение грамоте тест№2</vt:lpstr>
      <vt:lpstr>Задание№1 Выбери букву, которая обозначает звонкий согласный звук.</vt:lpstr>
      <vt:lpstr>Задание№2 Выбери букву, которая обозначает глухой  согласный звук.</vt:lpstr>
      <vt:lpstr>Задание№3 Выбери слово, в котором первый звук мягкий.</vt:lpstr>
      <vt:lpstr>Задание№4 Выбери слово, в котором все согласные твёрдые.</vt:lpstr>
      <vt:lpstr>Задание№5 Выбери слово, в котором все согласные мягкие.</vt:lpstr>
      <vt:lpstr>Задание№6 Выбери слово, в котором ударение падает а второй слог.</vt:lpstr>
      <vt:lpstr>Задание№7 Выбери слово, в котором три слога.</vt:lpstr>
      <vt:lpstr>Задание№8 Выбери слово, обозначающее имя. </vt:lpstr>
      <vt:lpstr>Задание№9 Выбери слово, обозначающее кличку животного. </vt:lpstr>
      <vt:lpstr>Задание№10 Какая схема соответствует предложению? Слава миру на Земле!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грамоте тест№2</dc:title>
  <dc:creator>1</dc:creator>
  <cp:lastModifiedBy>Учитель</cp:lastModifiedBy>
  <cp:revision>21</cp:revision>
  <dcterms:created xsi:type="dcterms:W3CDTF">2014-02-04T09:45:32Z</dcterms:created>
  <dcterms:modified xsi:type="dcterms:W3CDTF">2014-02-14T08:37:28Z</dcterms:modified>
</cp:coreProperties>
</file>