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8" r:id="rId5"/>
    <p:sldId id="259" r:id="rId6"/>
    <p:sldId id="260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DE7F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100000">
              <a:srgbClr val="99FF99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gif"/><Relationship Id="rId7" Type="http://schemas.openxmlformats.org/officeDocument/2006/relationships/image" Target="../media/image22.em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gif"/><Relationship Id="rId7" Type="http://schemas.openxmlformats.org/officeDocument/2006/relationships/image" Target="../media/image22.em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Картинки\img_1280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8786874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orest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E:\мама\Анимации\0_964f_743e2763_XXX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0" y="42862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E:\мама\Анимации\0_964f_743e2763_XXX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75" y="5000625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 descr="E:\мама\Анимации\0_964f_743e2763_XXX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0" y="5572125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E:\мама\Анимации\2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1928802"/>
            <a:ext cx="1000133" cy="10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 descr="E:\мама\Анимации\2.gif"/>
          <p:cNvPicPr>
            <a:picLocks noChangeAspect="1" noChangeArrowheads="1" noCrop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1000108"/>
            <a:ext cx="8048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Наталья\Рабочий стол\нг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357166"/>
            <a:ext cx="1285884" cy="1000132"/>
          </a:xfrm>
          <a:prstGeom prst="rect">
            <a:avLst/>
          </a:prstGeom>
          <a:noFill/>
        </p:spPr>
      </p:pic>
      <p:pic>
        <p:nvPicPr>
          <p:cNvPr id="1027" name="Picture 3" descr="C:\Documents and Settings\Наталья\Рабочий стол\а.jp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C6ECFF"/>
              </a:clrFrom>
              <a:clrTo>
                <a:srgbClr val="C6E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5429264"/>
            <a:ext cx="1785950" cy="928694"/>
          </a:xfrm>
          <a:prstGeom prst="rect">
            <a:avLst/>
          </a:prstGeom>
          <a:noFill/>
        </p:spPr>
      </p:pic>
      <p:pic>
        <p:nvPicPr>
          <p:cNvPr id="19" name="Picture 18" descr="G:\Животные\img900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BFBFD"/>
              </a:clrFrom>
              <a:clrTo>
                <a:srgbClr val="FB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4143380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Documents and Settings\Преподаватель\Рабочий стол\Барбарич\урок картинки\животные\лось.jpg"/>
          <p:cNvPicPr/>
          <p:nvPr/>
        </p:nvPicPr>
        <p:blipFill>
          <a:blip r:embed="rId11" cstate="print">
            <a:clrChange>
              <a:clrFrom>
                <a:srgbClr val="F5EEF5"/>
              </a:clrFrom>
              <a:clrTo>
                <a:srgbClr val="F5EE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929066"/>
            <a:ext cx="1714512" cy="141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Documents and Settings\Преподаватель\Рабочий стол\Барбарич\урок картинки\животные\лиса.jpg"/>
          <p:cNvPicPr/>
          <p:nvPr/>
        </p:nvPicPr>
        <p:blipFill>
          <a:blip r:embed="rId12" cstate="print">
            <a:clrChange>
              <a:clrFrom>
                <a:srgbClr val="F2F2F4"/>
              </a:clrFrom>
              <a:clrTo>
                <a:srgbClr val="F2F2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071810"/>
            <a:ext cx="1989068" cy="118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Documents and Settings\Преподаватель\Рабочий стол\Барбарич\урок картинки\животные\волк.jpg"/>
          <p:cNvPicPr/>
          <p:nvPr/>
        </p:nvPicPr>
        <p:blipFill>
          <a:blip r:embed="rId1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5072074"/>
            <a:ext cx="1783993" cy="139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Наталья\Рабочий стол\7.jpe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4143380"/>
            <a:ext cx="1785950" cy="11239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2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8135937" cy="25955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Растительноядные</a:t>
            </a:r>
          </a:p>
        </p:txBody>
      </p:sp>
      <p:sp>
        <p:nvSpPr>
          <p:cNvPr id="57347" name="WordArt 3"/>
          <p:cNvSpPr>
            <a:spLocks noChangeArrowheads="1" noChangeShapeType="1" noTextEdit="1"/>
          </p:cNvSpPr>
          <p:nvPr/>
        </p:nvSpPr>
        <p:spPr bwMode="auto">
          <a:xfrm>
            <a:off x="3203575" y="2852738"/>
            <a:ext cx="3959225" cy="1878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1600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хищные</a:t>
            </a:r>
          </a:p>
        </p:txBody>
      </p:sp>
      <p:sp>
        <p:nvSpPr>
          <p:cNvPr id="57348" name="WordArt 4"/>
          <p:cNvSpPr>
            <a:spLocks noChangeArrowheads="1" noChangeShapeType="1" noTextEdit="1"/>
          </p:cNvSpPr>
          <p:nvPr/>
        </p:nvSpPr>
        <p:spPr bwMode="auto">
          <a:xfrm>
            <a:off x="1979613" y="2781300"/>
            <a:ext cx="647700" cy="15843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50000">
                      <a:srgbClr val="6666FF"/>
                    </a:gs>
                    <a:gs pos="100000">
                      <a:srgbClr val="009900"/>
                    </a:gs>
                  </a:gsLst>
                  <a:lin ang="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</a:t>
            </a:r>
          </a:p>
        </p:txBody>
      </p:sp>
      <p:sp>
        <p:nvSpPr>
          <p:cNvPr id="57349" name="WordArt 5"/>
          <p:cNvSpPr>
            <a:spLocks noChangeArrowheads="1" noChangeShapeType="1" noTextEdit="1"/>
          </p:cNvSpPr>
          <p:nvPr/>
        </p:nvSpPr>
        <p:spPr bwMode="auto">
          <a:xfrm>
            <a:off x="1979613" y="4868863"/>
            <a:ext cx="5040312" cy="15843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1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50000">
                      <a:srgbClr val="6666FF"/>
                    </a:gs>
                    <a:gs pos="100000">
                      <a:srgbClr val="009900"/>
                    </a:gs>
                  </a:gsLst>
                  <a:lin ang="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животные.</a:t>
            </a:r>
          </a:p>
        </p:txBody>
      </p:sp>
      <p:pic>
        <p:nvPicPr>
          <p:cNvPr id="6" name="Picture 16" descr="Anim08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357430"/>
            <a:ext cx="1357322" cy="1071570"/>
          </a:xfrm>
          <a:prstGeom prst="rect">
            <a:avLst/>
          </a:prstGeom>
          <a:noFill/>
        </p:spPr>
      </p:pic>
      <p:pic>
        <p:nvPicPr>
          <p:cNvPr id="7" name="Picture 20" descr="r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3000372"/>
            <a:ext cx="1763713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h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5286388"/>
            <a:ext cx="1571636" cy="105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e5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0503"/>
            <a:ext cx="2143108" cy="2455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852738"/>
            <a:ext cx="8229600" cy="3219468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4400" b="1" dirty="0" smtClean="0">
                <a:solidFill>
                  <a:srgbClr val="000000"/>
                </a:solidFill>
              </a:rPr>
              <a:t>А нужно ли отличать хищников от растительноядных животных?</a:t>
            </a:r>
          </a:p>
        </p:txBody>
      </p:sp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3276600" y="404813"/>
            <a:ext cx="2808288" cy="2214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750099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Зоопарк</a:t>
            </a:r>
          </a:p>
        </p:txBody>
      </p:sp>
      <p:pic>
        <p:nvPicPr>
          <p:cNvPr id="5123" name="Picture 8" descr="Monkey2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005263"/>
            <a:ext cx="15843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9" descr="BIG_Cat0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3068638"/>
            <a:ext cx="20716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BIRD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620713"/>
            <a:ext cx="15398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2636838"/>
            <a:ext cx="137636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4149725"/>
            <a:ext cx="1728787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948488" y="3141663"/>
            <a:ext cx="1811337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5963" y="549275"/>
            <a:ext cx="280828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5729"/>
            <a:ext cx="7772400" cy="1071569"/>
          </a:xfrm>
        </p:spPr>
        <p:txBody>
          <a:bodyPr/>
          <a:lstStyle/>
          <a:p>
            <a:pPr eaLnBrk="1" hangingPunct="1"/>
            <a:r>
              <a:rPr lang="ru-RU" dirty="0" smtClean="0"/>
              <a:t>Зоопарк</a:t>
            </a: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4" descr="Monkey2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005263"/>
            <a:ext cx="15843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BIG_Cat0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141663"/>
            <a:ext cx="20716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BIRD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620713"/>
            <a:ext cx="15398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2997200"/>
            <a:ext cx="1296987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3644900"/>
            <a:ext cx="1728787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2214554"/>
            <a:ext cx="2017713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5148263" y="1412875"/>
            <a:ext cx="0" cy="4319588"/>
          </a:xfrm>
          <a:prstGeom prst="line">
            <a:avLst/>
          </a:prstGeom>
          <a:noFill/>
          <a:ln w="76200" cmpd="tri">
            <a:solidFill>
              <a:srgbClr val="008080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188913"/>
            <a:ext cx="3062288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852738"/>
            <a:ext cx="8229600" cy="3219468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4400" b="1" dirty="0" smtClean="0">
                <a:solidFill>
                  <a:srgbClr val="000000"/>
                </a:solidFill>
              </a:rPr>
              <a:t>МОЖНО ЛИ </a:t>
            </a:r>
          </a:p>
          <a:p>
            <a:pPr algn="ctr" eaLnBrk="1" hangingPunct="1">
              <a:buFontTx/>
              <a:buNone/>
            </a:pPr>
            <a:r>
              <a:rPr lang="ru-RU" sz="4400" b="1" dirty="0" smtClean="0">
                <a:solidFill>
                  <a:srgbClr val="000000"/>
                </a:solidFill>
              </a:rPr>
              <a:t>ПО ВНЕШНЕМУ ВИДУ </a:t>
            </a:r>
          </a:p>
          <a:p>
            <a:pPr algn="ctr" eaLnBrk="1" hangingPunct="1">
              <a:buFontTx/>
              <a:buNone/>
            </a:pPr>
            <a:r>
              <a:rPr lang="ru-RU" sz="4400" b="1" dirty="0" smtClean="0">
                <a:solidFill>
                  <a:srgbClr val="000000"/>
                </a:solidFill>
              </a:rPr>
              <a:t>ОПРЕДЕЛИТЬ, ЧЕМ ПИТАЕТСЯ ЖИВОТНОЕ?</a:t>
            </a:r>
          </a:p>
        </p:txBody>
      </p:sp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3276600" y="404813"/>
            <a:ext cx="2808288" cy="2214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42919"/>
            <a:ext cx="4040188" cy="500065"/>
          </a:xfrm>
        </p:spPr>
        <p:txBody>
          <a:bodyPr>
            <a:normAutofit lnSpcReduction="10000"/>
          </a:bodyPr>
          <a:lstStyle/>
          <a:p>
            <a:pPr algn="ctr"/>
            <a:endParaRPr lang="ru-RU" sz="2800" i="1" u="sng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86446" y="500042"/>
            <a:ext cx="3041643" cy="642942"/>
          </a:xfrm>
        </p:spPr>
        <p:txBody>
          <a:bodyPr>
            <a:normAutofit/>
          </a:bodyPr>
          <a:lstStyle/>
          <a:p>
            <a:endParaRPr lang="ru-RU" sz="2800" i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Содержимое 8" descr="1200836208_82km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000496" y="857232"/>
            <a:ext cx="2263793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Documents and Settings\Admin\Рабочий стол\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071546"/>
            <a:ext cx="2214578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Documents and Settings\Admin\Рабочий стол\tn_m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642918"/>
            <a:ext cx="3214710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 descr="C:\Documents and Settings\Admin\Рабочий стол\6a0105361d5f30970b01156f8d4e8d970c-320w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429000"/>
            <a:ext cx="3786214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Documents and Settings\Admin\Рабочий стол\nggshow.php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071942"/>
            <a:ext cx="3714776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G:\медведь\Brown_Bear_Feeding_on_Salm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714750"/>
            <a:ext cx="39163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" descr="G:\медведь\clip_image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4000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" descr="G:\медведь\Im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3571875"/>
            <a:ext cx="4214812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G:\медведь\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285750"/>
            <a:ext cx="42148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5500726" cy="6429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Дерево « радости»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NA00417_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714356"/>
            <a:ext cx="5500726" cy="6143644"/>
          </a:xfr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224</TotalTime>
  <Words>33</Words>
  <Application>Microsoft Office PowerPoint</Application>
  <PresentationFormat>Экран (4:3)</PresentationFormat>
  <Paragraphs>13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Зоопарк</vt:lpstr>
      <vt:lpstr>Зоопарк</vt:lpstr>
      <vt:lpstr>Слайд 6</vt:lpstr>
      <vt:lpstr>Слайд 7</vt:lpstr>
      <vt:lpstr>Слайд 8</vt:lpstr>
      <vt:lpstr>Дерево « радости»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Наталья</cp:lastModifiedBy>
  <cp:revision>26</cp:revision>
  <dcterms:modified xsi:type="dcterms:W3CDTF">2012-04-04T12:10:02Z</dcterms:modified>
</cp:coreProperties>
</file>