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7"/>
  </p:handoutMasterIdLst>
  <p:sldIdLst>
    <p:sldId id="256" r:id="rId2"/>
    <p:sldId id="257" r:id="rId3"/>
    <p:sldId id="262" r:id="rId4"/>
    <p:sldId id="263" r:id="rId5"/>
    <p:sldId id="264" r:id="rId6"/>
    <p:sldId id="265" r:id="rId7"/>
    <p:sldId id="267" r:id="rId8"/>
    <p:sldId id="268" r:id="rId9"/>
    <p:sldId id="266" r:id="rId10"/>
    <p:sldId id="270" r:id="rId11"/>
    <p:sldId id="269" r:id="rId12"/>
    <p:sldId id="271" r:id="rId13"/>
    <p:sldId id="272" r:id="rId14"/>
    <p:sldId id="273" r:id="rId15"/>
    <p:sldId id="274" r:id="rId16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731B7D-C3FB-48CA-A35E-4EF7EDFB37C6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2E90BF-BFF9-46DB-A684-132398883A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D0D1-6FDF-48BD-9679-029CFA7A746C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D0D1-6FDF-48BD-9679-029CFA7A746C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D0D1-6FDF-48BD-9679-029CFA7A746C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D0D1-6FDF-48BD-9679-029CFA7A746C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D0D1-6FDF-48BD-9679-029CFA7A746C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D0D1-6FDF-48BD-9679-029CFA7A746C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D0D1-6FDF-48BD-9679-029CFA7A746C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D0D1-6FDF-48BD-9679-029CFA7A746C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D0D1-6FDF-48BD-9679-029CFA7A746C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D0D1-6FDF-48BD-9679-029CFA7A746C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FD0D1-6FDF-48BD-9679-029CFA7A746C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FD0D1-6FDF-48BD-9679-029CFA7A746C}" type="datetimeFigureOut">
              <a:rPr lang="ru-RU" smtClean="0"/>
              <a:pPr/>
              <a:t>05.11.2015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FA8BC-C05A-4AF0-A781-022C0BBD11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5;&#1091;&#1075;&#1072;&#1095;%20&#1058;&#1072;&#1090;&#1100;&#1103;&#1085;&#1072;\Desktop\&#1076;&#1083;&#1103;%20&#1089;&#1072;&#1081;&#1090;&#1072;\&#1091;&#1088;&#1086;&#1082;%20&#1041;&#1077;&#1088;&#1080;&#1085;&#1075;&#1080;&#1103;\&#1087;&#1088;&#1077;&#1079;&#1077;&#1085;&#1090;&#1072;&#1094;&#1080;&#1103;\IMGP0284.AVI" TargetMode="Externa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gif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00042"/>
            <a:ext cx="3286116" cy="1214446"/>
          </a:xfrm>
        </p:spPr>
        <p:txBody>
          <a:bodyPr/>
          <a:lstStyle/>
          <a:p>
            <a:r>
              <a:rPr lang="ru-RU" b="1" i="1" dirty="0" smtClean="0">
                <a:solidFill>
                  <a:schemeClr val="tx2"/>
                </a:solidFill>
              </a:rPr>
              <a:t>15.02.14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1428736"/>
            <a:ext cx="7929618" cy="2643206"/>
          </a:xfrm>
        </p:spPr>
        <p:txBody>
          <a:bodyPr>
            <a:normAutofit/>
          </a:bodyPr>
          <a:lstStyle/>
          <a:p>
            <a:pPr algn="l"/>
            <a:r>
              <a:rPr lang="ru-RU" b="1" i="1" dirty="0" smtClean="0">
                <a:solidFill>
                  <a:schemeClr val="tx2"/>
                </a:solidFill>
                <a:latin typeface="Arno Pro Light Display" pitchFamily="18" charset="0"/>
              </a:rPr>
              <a:t>Вместе не трудно,</a:t>
            </a:r>
            <a:endParaRPr lang="en-US" b="1" i="1" dirty="0" smtClean="0">
              <a:solidFill>
                <a:schemeClr val="tx2"/>
              </a:solidFill>
              <a:latin typeface="Arno Pro Light Display" pitchFamily="18" charset="0"/>
            </a:endParaRPr>
          </a:p>
          <a:p>
            <a:pPr algn="l"/>
            <a:r>
              <a:rPr lang="en-US" b="1" i="1" dirty="0" smtClean="0">
                <a:solidFill>
                  <a:schemeClr val="tx2"/>
                </a:solidFill>
                <a:latin typeface="Arno Pro Light Display" pitchFamily="18" charset="0"/>
              </a:rPr>
              <a:t>          </a:t>
            </a:r>
            <a:r>
              <a:rPr lang="ru-RU" b="1" i="1" dirty="0" smtClean="0">
                <a:solidFill>
                  <a:schemeClr val="tx2"/>
                </a:solidFill>
                <a:latin typeface="Arno Pro Light Display" pitchFamily="18" charset="0"/>
              </a:rPr>
              <a:t>вместе не тесно, </a:t>
            </a:r>
            <a:endParaRPr lang="en-US" b="1" i="1" dirty="0" smtClean="0">
              <a:solidFill>
                <a:schemeClr val="tx2"/>
              </a:solidFill>
              <a:latin typeface="Arno Pro Light Display" pitchFamily="18" charset="0"/>
            </a:endParaRPr>
          </a:p>
          <a:p>
            <a:pPr algn="l"/>
            <a:r>
              <a:rPr lang="en-US" b="1" i="1" dirty="0" smtClean="0">
                <a:solidFill>
                  <a:schemeClr val="tx2"/>
                </a:solidFill>
                <a:latin typeface="Arno Pro Light Display" pitchFamily="18" charset="0"/>
              </a:rPr>
              <a:t>                </a:t>
            </a:r>
            <a:r>
              <a:rPr lang="ru-RU" b="1" i="1" dirty="0" smtClean="0">
                <a:solidFill>
                  <a:schemeClr val="tx2"/>
                </a:solidFill>
                <a:latin typeface="Arno Pro Light Display" pitchFamily="18" charset="0"/>
              </a:rPr>
              <a:t>вместе легко</a:t>
            </a:r>
            <a:endParaRPr lang="en-US" b="1" i="1" dirty="0" smtClean="0">
              <a:solidFill>
                <a:schemeClr val="tx2"/>
              </a:solidFill>
              <a:latin typeface="Arno Pro Light Display" pitchFamily="18" charset="0"/>
            </a:endParaRPr>
          </a:p>
          <a:p>
            <a:pPr algn="l"/>
            <a:r>
              <a:rPr lang="en-US" b="1" i="1" dirty="0" smtClean="0">
                <a:solidFill>
                  <a:schemeClr val="tx2"/>
                </a:solidFill>
                <a:latin typeface="Arno Pro Light Display" pitchFamily="18" charset="0"/>
              </a:rPr>
              <a:t>                         </a:t>
            </a:r>
            <a:r>
              <a:rPr lang="ru-RU" b="1" i="1" dirty="0" smtClean="0">
                <a:solidFill>
                  <a:schemeClr val="tx2"/>
                </a:solidFill>
                <a:latin typeface="Arno Pro Light Display" pitchFamily="18" charset="0"/>
              </a:rPr>
              <a:t>и всегда интересно!</a:t>
            </a:r>
            <a:endParaRPr lang="ru-RU" b="1" i="1" dirty="0">
              <a:solidFill>
                <a:schemeClr val="tx2"/>
              </a:solidFill>
              <a:latin typeface="Arno Pro Light Display" pitchFamily="18" charset="0"/>
            </a:endParaRPr>
          </a:p>
        </p:txBody>
      </p:sp>
      <p:pic>
        <p:nvPicPr>
          <p:cNvPr id="6" name="Рисунок 5" descr="images (8)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643306" y="4214818"/>
            <a:ext cx="5314654" cy="2186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7" name="Содержимое 6" descr="http://www.russiamarch.ru/map/karta/kamregmap.gif"/>
          <p:cNvPicPr>
            <a:picLocks noGrp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0034" y="1142984"/>
            <a:ext cx="3286148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encrypted-tbn3.gstatic.com/images?q=tbn:ANd9GcQ1ay48Bw3ABXYkuyj9oW8NgFMI51dub-eBzvbazMszg4oJkCsLzQ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86446" y="4786322"/>
            <a:ext cx="292895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786182" y="214290"/>
            <a:ext cx="492922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Определение маршрута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7" name="IMGP0284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screen"/>
          <a:stretch>
            <a:fillRect/>
          </a:stretch>
        </p:blipFill>
        <p:spPr>
          <a:xfrm>
            <a:off x="2285984" y="1357298"/>
            <a:ext cx="4357718" cy="326828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86050" y="357166"/>
            <a:ext cx="374012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Привал 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1428736"/>
            <a:ext cx="2357422" cy="1714500"/>
          </a:xfrm>
          <a:prstGeom prst="rect">
            <a:avLst/>
          </a:prstGeom>
          <a:noFill/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</a:t>
            </a: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1" y="1357298"/>
            <a:ext cx="2143140" cy="1785950"/>
          </a:xfrm>
          <a:prstGeom prst="rect">
            <a:avLst/>
          </a:prstGeom>
          <a:noFill/>
        </p:spPr>
      </p:pic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1357298"/>
            <a:ext cx="3143272" cy="1732583"/>
          </a:xfrm>
          <a:prstGeom prst="rect">
            <a:avLst/>
          </a:prstGeom>
          <a:noFill/>
        </p:spPr>
      </p:pic>
      <p:pic>
        <p:nvPicPr>
          <p:cNvPr id="19" name="Рисунок 18" descr="HW7G3869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2000232" y="3370026"/>
            <a:ext cx="5715008" cy="348797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357290" y="571480"/>
            <a:ext cx="644278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Завершающий этап 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928662" y="1214422"/>
            <a:ext cx="757242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i="1" dirty="0" smtClean="0"/>
              <a:t>Два каюра выехали одновременно из одного и того же пункта и двигались в одном и том же направлении. Скорость первого каюра         км/ч, а скорость второго в       раза больше. Какое расстояние будет между ними</a:t>
            </a:r>
            <a:r>
              <a:rPr lang="en-US" sz="2800" b="1" i="1" dirty="0" smtClean="0"/>
              <a:t>       </a:t>
            </a:r>
            <a:r>
              <a:rPr lang="ru-RU" sz="2800" b="1" i="1" dirty="0" smtClean="0"/>
              <a:t> через      </a:t>
            </a:r>
            <a:r>
              <a:rPr lang="en-US" sz="2800" b="1" i="1" dirty="0" smtClean="0"/>
              <a:t>   </a:t>
            </a:r>
            <a:r>
              <a:rPr lang="ru-RU" sz="2800" b="1" i="1" dirty="0" smtClean="0"/>
              <a:t>ч?</a:t>
            </a:r>
          </a:p>
          <a:p>
            <a:endParaRPr lang="ru-RU" dirty="0"/>
          </a:p>
        </p:txBody>
      </p:sp>
      <p:sp>
        <p:nvSpPr>
          <p:cNvPr id="276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63" name="Picture 15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710" y="2500306"/>
            <a:ext cx="552450" cy="742950"/>
          </a:xfrm>
          <a:prstGeom prst="rect">
            <a:avLst/>
          </a:prstGeom>
          <a:noFill/>
        </p:spPr>
      </p:pic>
      <p:sp>
        <p:nvSpPr>
          <p:cNvPr id="2766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65" name="Picture 17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3214686"/>
            <a:ext cx="390525" cy="742950"/>
          </a:xfrm>
          <a:prstGeom prst="rect">
            <a:avLst/>
          </a:prstGeom>
          <a:noFill/>
        </p:spPr>
      </p:pic>
      <p:sp>
        <p:nvSpPr>
          <p:cNvPr id="2766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67" name="Picture 19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4500570"/>
            <a:ext cx="552450" cy="742950"/>
          </a:xfrm>
          <a:prstGeom prst="rect">
            <a:avLst/>
          </a:prstGeom>
          <a:noFill/>
        </p:spPr>
      </p:pic>
      <p:pic>
        <p:nvPicPr>
          <p:cNvPr id="29" name="Рисунок 28" descr="HW7G1973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000364" y="4357694"/>
            <a:ext cx="3500430" cy="233362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204225" y="428604"/>
            <a:ext cx="242085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Задача 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" name="Рисунок 4" descr="DSC09129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500166" y="1785926"/>
            <a:ext cx="5905509" cy="442913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28893" y="500042"/>
            <a:ext cx="247054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Финиш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6" name="Рисунок 5" descr="DSC0075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500662" y="0"/>
            <a:ext cx="3643338" cy="2732504"/>
          </a:xfrm>
          <a:prstGeom prst="rect">
            <a:avLst/>
          </a:prstGeom>
        </p:spPr>
      </p:pic>
      <p:pic>
        <p:nvPicPr>
          <p:cNvPr id="7" name="Рисунок 6" descr="HW7G4347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85720" y="3929066"/>
            <a:ext cx="3856516" cy="269539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92572" y="2967335"/>
            <a:ext cx="77588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Спасибо за урок!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C:\Documents and Settings\Admin\Рабочий стол\для урока\СНЕЖНЫЕ ПСЫ 11января2014 Для школы\P1113027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428860" y="214290"/>
            <a:ext cx="4214842" cy="6451398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Documents and Settings\Admin\Рабочий стол\для презентации\темы\0_75f21_ec9f4631_XXX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9" y="1397000"/>
          <a:ext cx="8358246" cy="488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6082"/>
                <a:gridCol w="2786082"/>
                <a:gridCol w="2786082"/>
              </a:tblGrid>
              <a:tr h="24447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1" cap="all" spc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Основное свойство дроби</a:t>
                      </a:r>
                    </a:p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24447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15" name="Рисунок 14" descr="http://www.russiamarch.ru/map/karta/kamregmap.gif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1472" y="785794"/>
            <a:ext cx="2357444" cy="3114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3286115" y="2071679"/>
            <a:ext cx="242889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Какая дробь называется несократимой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143636" y="2071678"/>
            <a:ext cx="207170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Способы сравнения дробей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71472" y="4500570"/>
            <a:ext cx="238787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Правило сложения (вычитания ) дробей с разными знаменателями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428992" y="4572008"/>
            <a:ext cx="228601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Правило сложения смешанных чисел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072198" y="4643446"/>
            <a:ext cx="26432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Правило  вычитания  смешанных чисел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7" name="Рисунок 16" descr="images (4)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357554" y="857232"/>
            <a:ext cx="2400317" cy="3000396"/>
          </a:xfrm>
          <a:prstGeom prst="rect">
            <a:avLst/>
          </a:prstGeom>
        </p:spPr>
      </p:pic>
      <p:pic>
        <p:nvPicPr>
          <p:cNvPr id="14" name="Содержимое 3" descr="images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000760" y="571480"/>
            <a:ext cx="2571768" cy="3214710"/>
          </a:xfrm>
          <a:prstGeom prst="rect">
            <a:avLst/>
          </a:prstGeom>
        </p:spPr>
      </p:pic>
      <p:pic>
        <p:nvPicPr>
          <p:cNvPr id="16" name="Рисунок 15" descr="images (1)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57158" y="4071942"/>
            <a:ext cx="2857520" cy="2428892"/>
          </a:xfrm>
          <a:prstGeom prst="rect">
            <a:avLst/>
          </a:prstGeom>
        </p:spPr>
      </p:pic>
      <p:pic>
        <p:nvPicPr>
          <p:cNvPr id="19" name="Рисунок 18" descr="images (5)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3500430" y="4214818"/>
            <a:ext cx="2400839" cy="2286016"/>
          </a:xfrm>
          <a:prstGeom prst="rect">
            <a:avLst/>
          </a:prstGeom>
        </p:spPr>
      </p:pic>
      <p:pic>
        <p:nvPicPr>
          <p:cNvPr id="20" name="Рисунок 19" descr="106909812_TihiValganavvgonke.jp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000760" y="4214818"/>
            <a:ext cx="2811425" cy="2357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" name="Рисунок 7" descr="http://cdn3.img22.ria.ru/images/96982/04/969820479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8596" y="142852"/>
            <a:ext cx="6715172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beringiakam.ru/images/tpl/logo.pn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929322" y="4572000"/>
            <a:ext cx="29527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858838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2500306"/>
            <a:ext cx="771525" cy="1733550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858838" y="2190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2428868"/>
            <a:ext cx="742950" cy="1714500"/>
          </a:xfrm>
          <a:prstGeom prst="rect">
            <a:avLst/>
          </a:prstGeom>
          <a:noFill/>
        </p:spPr>
      </p:pic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858838" y="2171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2428868"/>
            <a:ext cx="1533525" cy="1733550"/>
          </a:xfrm>
          <a:prstGeom prst="rect">
            <a:avLst/>
          </a:prstGeom>
          <a:noFill/>
        </p:spPr>
      </p:pic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858838" y="2190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2428868"/>
            <a:ext cx="1733550" cy="1714500"/>
          </a:xfrm>
          <a:prstGeom prst="rect">
            <a:avLst/>
          </a:prstGeom>
          <a:noFill/>
        </p:spPr>
      </p:pic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858838" y="2171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2428868"/>
            <a:ext cx="2305050" cy="1733550"/>
          </a:xfrm>
          <a:prstGeom prst="rect">
            <a:avLst/>
          </a:prstGeom>
          <a:noFill/>
        </p:spPr>
      </p:pic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858838" y="2190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6" name="Рисунок 25" descr="https://encrypted-tbn0.gstatic.com/images?q=tbn:ANd9GcTW3WYi0P0Znmms1-W-PUhE8FBFzar1zizfeUtE73wQm2KXw8q0ww"/>
          <p:cNvPicPr/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357554" y="4572008"/>
            <a:ext cx="521495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-643006" y="571480"/>
            <a:ext cx="978700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Формирование собачьих упряжек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071802" y="1571612"/>
            <a:ext cx="31024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Сократите дробь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5286412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Найдите </a:t>
            </a:r>
            <a:r>
              <a:rPr lang="en-US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если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3" y="2143117"/>
            <a:ext cx="2643205" cy="1543526"/>
          </a:xfrm>
          <a:prstGeom prst="rect">
            <a:avLst/>
          </a:prstGeom>
          <a:noFill/>
        </p:spPr>
      </p:pic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4000504"/>
            <a:ext cx="2643206" cy="1466350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9" y="2143116"/>
            <a:ext cx="2928958" cy="1509839"/>
          </a:xfrm>
          <a:prstGeom prst="rect">
            <a:avLst/>
          </a:prstGeom>
          <a:noFill/>
        </p:spPr>
      </p:pic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9" y="3857628"/>
            <a:ext cx="2857519" cy="1668677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1285852" y="2285992"/>
            <a:ext cx="12216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7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lang="en-US" sz="7200" dirty="0" smtClean="0">
              <a:latin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14414" y="3929066"/>
            <a:ext cx="8572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/>
              <a:t>4</a:t>
            </a:r>
            <a:endParaRPr lang="ru-RU" sz="7200" dirty="0"/>
          </a:p>
        </p:txBody>
      </p:sp>
      <p:sp>
        <p:nvSpPr>
          <p:cNvPr id="28" name="TextBox 27"/>
          <p:cNvSpPr txBox="1"/>
          <p:nvPr/>
        </p:nvSpPr>
        <p:spPr>
          <a:xfrm>
            <a:off x="5357818" y="2285992"/>
            <a:ext cx="6527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/>
              <a:t>6</a:t>
            </a:r>
            <a:endParaRPr lang="ru-RU" sz="7200" dirty="0"/>
          </a:p>
        </p:txBody>
      </p:sp>
      <p:sp>
        <p:nvSpPr>
          <p:cNvPr id="29" name="TextBox 28"/>
          <p:cNvSpPr txBox="1"/>
          <p:nvPr/>
        </p:nvSpPr>
        <p:spPr>
          <a:xfrm>
            <a:off x="5286380" y="3857628"/>
            <a:ext cx="7143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/>
              <a:t>8</a:t>
            </a:r>
            <a:endParaRPr lang="ru-RU" sz="7200" dirty="0"/>
          </a:p>
        </p:txBody>
      </p:sp>
      <p:pic>
        <p:nvPicPr>
          <p:cNvPr id="31" name="Рисунок 30" descr="HW7G2600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524739" y="0"/>
            <a:ext cx="1619261" cy="2428892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357158" y="571480"/>
            <a:ext cx="701666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Предстартовая разминка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7" name="Содержимое 6" descr="https://encrypted-tbn0.gstatic.com/images?q=tbn:ANd9GcTW3WYi0P0Znmms1-W-PUhE8FBFzar1zizfeUtE73wQm2KXw8q0ww"/>
          <p:cNvPicPr>
            <a:picLocks noGrp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786182" y="0"/>
            <a:ext cx="5357818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00034" y="3071810"/>
            <a:ext cx="36433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Ширина - </a:t>
            </a:r>
            <a:endParaRPr lang="ru-RU" sz="6600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2857496"/>
            <a:ext cx="357190" cy="1570288"/>
          </a:xfrm>
          <a:prstGeom prst="rect">
            <a:avLst/>
          </a:prstGeom>
          <a:noFill/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2676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3438" y="3071810"/>
            <a:ext cx="122982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i="1" dirty="0" smtClean="0"/>
              <a:t>дм</a:t>
            </a:r>
            <a:endParaRPr lang="ru-RU" sz="66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571472" y="4143380"/>
            <a:ext cx="29787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/>
              <a:t>Длина -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4000504"/>
            <a:ext cx="428628" cy="1571636"/>
          </a:xfrm>
          <a:prstGeom prst="rect">
            <a:avLst/>
          </a:prstGeom>
          <a:noFill/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2676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071935" y="4286256"/>
            <a:ext cx="12144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i="1" dirty="0" smtClean="0"/>
              <a:t>дм</a:t>
            </a:r>
            <a:endParaRPr lang="ru-RU" sz="6600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571472" y="5429264"/>
            <a:ext cx="453040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/>
              <a:t>Площадь - ?</a:t>
            </a:r>
            <a:endParaRPr lang="ru-RU" sz="66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714348" y="642918"/>
            <a:ext cx="2591159" cy="646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задача</a:t>
            </a:r>
            <a:endParaRPr lang="ru-RU" sz="36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i="1" dirty="0" smtClean="0"/>
              <a:t/>
            </a:r>
            <a:br>
              <a:rPr lang="ru-RU" sz="3600" b="1" i="1" dirty="0" smtClean="0"/>
            </a:br>
            <a:endParaRPr lang="ru-RU" sz="3600" b="1" i="1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14354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Умножение обыкновенных дробей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57290" y="3071810"/>
            <a:ext cx="72866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+mj-lt"/>
              <a:buAutoNum type="arabicPeriod"/>
            </a:pP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</a:rPr>
              <a:t>Построить алгоритм умножения дробей;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</a:rPr>
              <a:t>Научиться выполнять действия по построенном алгоритму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14290"/>
            <a:ext cx="40687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Тема урока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2214554"/>
            <a:ext cx="403636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Цели урока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Умножение дробей обыкновенных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 ошибки можно выполнить мгновенно.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Надо сразу их числители умножить,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Получается числитель в результате,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Знаменатели потом умножить тоже –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получим новой дроби знаменатель. </a:t>
            </a:r>
            <a:endParaRPr lang="ru-RU" b="1" i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571480"/>
            <a:ext cx="56605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Старт гонки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Documents and Settings\Admin\Рабочий стол\для презентации\темы\0_75f21_ec9f4631_XXXL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1714488"/>
            <a:ext cx="1819275" cy="1714500"/>
          </a:xfrm>
          <a:prstGeom prst="rect">
            <a:avLst/>
          </a:prstGeom>
          <a:noFill/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Пятно 1 9"/>
          <p:cNvSpPr/>
          <p:nvPr/>
        </p:nvSpPr>
        <p:spPr>
          <a:xfrm rot="19123074">
            <a:off x="500034" y="571479"/>
            <a:ext cx="2643206" cy="2128846"/>
          </a:xfrm>
          <a:prstGeom prst="irregularSeal1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ятно 1 10"/>
          <p:cNvSpPr/>
          <p:nvPr/>
        </p:nvSpPr>
        <p:spPr>
          <a:xfrm rot="20291485">
            <a:off x="6000760" y="500042"/>
            <a:ext cx="2643206" cy="2128846"/>
          </a:xfrm>
          <a:prstGeom prst="irregularSeal1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ятно 1 11"/>
          <p:cNvSpPr/>
          <p:nvPr/>
        </p:nvSpPr>
        <p:spPr>
          <a:xfrm rot="1436259">
            <a:off x="500034" y="3286124"/>
            <a:ext cx="2643206" cy="2128846"/>
          </a:xfrm>
          <a:prstGeom prst="irregularSeal1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ятно 1 12"/>
          <p:cNvSpPr/>
          <p:nvPr/>
        </p:nvSpPr>
        <p:spPr>
          <a:xfrm rot="18122512">
            <a:off x="3282192" y="4108587"/>
            <a:ext cx="2643206" cy="2128846"/>
          </a:xfrm>
          <a:prstGeom prst="irregularSeal1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 rot="19078191">
            <a:off x="6817990" y="3958339"/>
            <a:ext cx="1806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/>
              <a:t>1300 км</a:t>
            </a:r>
            <a:endParaRPr lang="ru-RU" sz="3600" b="1" i="1" dirty="0"/>
          </a:p>
        </p:txBody>
      </p:sp>
      <p:grpSp>
        <p:nvGrpSpPr>
          <p:cNvPr id="18" name="Группа 17"/>
          <p:cNvGrpSpPr/>
          <p:nvPr/>
        </p:nvGrpSpPr>
        <p:grpSpPr>
          <a:xfrm>
            <a:off x="6643702" y="3143248"/>
            <a:ext cx="2128846" cy="2643206"/>
            <a:chOff x="7107891" y="5049011"/>
            <a:chExt cx="2128846" cy="2643206"/>
          </a:xfrm>
        </p:grpSpPr>
        <p:sp>
          <p:nvSpPr>
            <p:cNvPr id="14" name="Пятно 1 13"/>
            <p:cNvSpPr/>
            <p:nvPr/>
          </p:nvSpPr>
          <p:spPr>
            <a:xfrm rot="16914737">
              <a:off x="6850711" y="5306191"/>
              <a:ext cx="2643206" cy="2128846"/>
            </a:xfrm>
            <a:prstGeom prst="irregularSeal1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4580" name="Picture 4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686414">
              <a:off x="7777603" y="5764739"/>
              <a:ext cx="642942" cy="1413259"/>
            </a:xfrm>
            <a:prstGeom prst="rect">
              <a:avLst/>
            </a:prstGeom>
            <a:noFill/>
          </p:spPr>
        </p:pic>
      </p:grp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2354">
            <a:off x="1411539" y="852623"/>
            <a:ext cx="676275" cy="1485900"/>
          </a:xfrm>
          <a:prstGeom prst="rect">
            <a:avLst/>
          </a:prstGeom>
          <a:noFill/>
        </p:spPr>
      </p:pic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1943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2708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48142">
            <a:off x="6999682" y="776922"/>
            <a:ext cx="676275" cy="1476375"/>
          </a:xfrm>
          <a:prstGeom prst="rect">
            <a:avLst/>
          </a:prstGeom>
          <a:noFill/>
        </p:spPr>
      </p:pic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0" y="1933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2708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58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88" name="Picture 12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509055">
            <a:off x="1375773" y="3732472"/>
            <a:ext cx="785818" cy="1156487"/>
          </a:xfrm>
          <a:prstGeom prst="rect">
            <a:avLst/>
          </a:prstGeom>
          <a:noFill/>
        </p:spPr>
      </p:pic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0" y="1943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2708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91" name="Picture 15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4429132"/>
            <a:ext cx="333375" cy="1476375"/>
          </a:xfrm>
          <a:prstGeom prst="rect">
            <a:avLst/>
          </a:prstGeom>
          <a:noFill/>
        </p:spPr>
      </p:pic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0" y="1933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27088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176</Words>
  <Application>Microsoft Office PowerPoint</Application>
  <PresentationFormat>Экран (4:3)</PresentationFormat>
  <Paragraphs>52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15.02.14</vt:lpstr>
      <vt:lpstr>Слайд 2</vt:lpstr>
      <vt:lpstr> </vt:lpstr>
      <vt:lpstr>Слайд 4</vt:lpstr>
      <vt:lpstr>Слайд 5</vt:lpstr>
      <vt:lpstr>Слайд 6</vt:lpstr>
      <vt:lpstr>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Пугач Татьяна</cp:lastModifiedBy>
  <cp:revision>34</cp:revision>
  <dcterms:created xsi:type="dcterms:W3CDTF">2014-01-25T06:53:35Z</dcterms:created>
  <dcterms:modified xsi:type="dcterms:W3CDTF">2015-11-04T21:53:08Z</dcterms:modified>
</cp:coreProperties>
</file>