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2" r:id="rId10"/>
    <p:sldId id="265" r:id="rId11"/>
    <p:sldId id="266" r:id="rId12"/>
    <p:sldId id="284" r:id="rId13"/>
    <p:sldId id="267" r:id="rId14"/>
    <p:sldId id="285" r:id="rId15"/>
    <p:sldId id="268" r:id="rId16"/>
    <p:sldId id="286" r:id="rId17"/>
    <p:sldId id="269" r:id="rId18"/>
    <p:sldId id="287" r:id="rId19"/>
    <p:sldId id="270" r:id="rId20"/>
    <p:sldId id="288" r:id="rId21"/>
    <p:sldId id="271" r:id="rId22"/>
    <p:sldId id="289" r:id="rId23"/>
    <p:sldId id="272" r:id="rId24"/>
    <p:sldId id="290" r:id="rId25"/>
    <p:sldId id="273" r:id="rId26"/>
    <p:sldId id="291" r:id="rId27"/>
    <p:sldId id="274" r:id="rId28"/>
    <p:sldId id="275" r:id="rId29"/>
    <p:sldId id="277" r:id="rId30"/>
    <p:sldId id="292" r:id="rId31"/>
    <p:sldId id="278" r:id="rId32"/>
    <p:sldId id="279" r:id="rId33"/>
    <p:sldId id="293" r:id="rId34"/>
    <p:sldId id="295" r:id="rId35"/>
    <p:sldId id="294" r:id="rId36"/>
    <p:sldId id="28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6E49-EBED-4859-B7B5-D4091622E5A0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3A3-CC68-4820-9364-45D060830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6E49-EBED-4859-B7B5-D4091622E5A0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3A3-CC68-4820-9364-45D060830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6E49-EBED-4859-B7B5-D4091622E5A0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3A3-CC68-4820-9364-45D060830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6E49-EBED-4859-B7B5-D4091622E5A0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3A3-CC68-4820-9364-45D060830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6E49-EBED-4859-B7B5-D4091622E5A0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3A3-CC68-4820-9364-45D060830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6E49-EBED-4859-B7B5-D4091622E5A0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3A3-CC68-4820-9364-45D060830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6E49-EBED-4859-B7B5-D4091622E5A0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3A3-CC68-4820-9364-45D060830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6E49-EBED-4859-B7B5-D4091622E5A0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3A3-CC68-4820-9364-45D060830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6E49-EBED-4859-B7B5-D4091622E5A0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3A3-CC68-4820-9364-45D060830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6E49-EBED-4859-B7B5-D4091622E5A0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3A3-CC68-4820-9364-45D060830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6E49-EBED-4859-B7B5-D4091622E5A0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3A3-CC68-4820-9364-45D06083071B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0A26E49-EBED-4859-B7B5-D4091622E5A0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1A703A3-CC68-4820-9364-45D06083071B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4176463"/>
          </a:xfrm>
        </p:spPr>
        <p:txBody>
          <a:bodyPr/>
          <a:lstStyle/>
          <a:p>
            <a:pPr algn="ctr"/>
            <a:r>
              <a:rPr lang="ru-RU" sz="1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Золотая осень!</a:t>
            </a:r>
            <a:endParaRPr lang="ru-RU" sz="1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8784976" cy="4553476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Дары осени»</a:t>
            </a:r>
            <a:br>
              <a:rPr 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(Загадки про грибы, овощи, животных, осень)</a:t>
            </a:r>
            <a:endParaRPr lang="ru-RU" sz="6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4896544"/>
          </a:xfrm>
        </p:spPr>
        <p:txBody>
          <a:bodyPr/>
          <a:lstStyle/>
          <a:p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Этот гриб </a:t>
            </a: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живёт </a:t>
            </a: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 елью,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огромной тенью. 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Мудрый бородач-старик, 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Житель бора – ...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4968551" cy="1080120"/>
          </a:xfrm>
        </p:spPr>
        <p:txBody>
          <a:bodyPr/>
          <a:lstStyle/>
          <a:p>
            <a:r>
              <a:rPr lang="ru-RU" sz="8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Боровик</a:t>
            </a:r>
            <a:endParaRPr lang="ru-RU" sz="8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Гриб боровик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3"/>
            <a:ext cx="5494920" cy="52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6480720"/>
          </a:xfrm>
        </p:spPr>
        <p:txBody>
          <a:bodyPr/>
          <a:lstStyle/>
          <a:p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пеньке сидят братишки, 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в веснушках, шалунишки. 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Эти дружные ребята 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Называются ...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2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4930710" cy="1169100"/>
          </a:xfrm>
        </p:spPr>
        <p:txBody>
          <a:bodyPr/>
          <a:lstStyle/>
          <a:p>
            <a:r>
              <a:rPr lang="ru-RU" sz="9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Опята</a:t>
            </a:r>
            <a:endParaRPr lang="ru-RU" sz="96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Заготовка опят на зи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409825"/>
            <a:ext cx="66579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336704"/>
          </a:xfrm>
        </p:spPr>
        <p:txBody>
          <a:bodyPr/>
          <a:lstStyle/>
          <a:p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 листами на поляне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прятки девочки играли. 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Притаились три сестрички, 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Светло-желтые ...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4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5794806" cy="924475"/>
          </a:xfrm>
        </p:spPr>
        <p:txBody>
          <a:bodyPr/>
          <a:lstStyle/>
          <a:p>
            <a:r>
              <a:rPr lang="ru-RU" sz="9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Лисички</a:t>
            </a:r>
            <a:endParaRPr lang="ru-RU" sz="9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И. Мельничук. Кто сеял лисички? :: Сборник стихов про гри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70" y="2241053"/>
            <a:ext cx="6270230" cy="46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4625484"/>
          </a:xfrm>
        </p:spPr>
        <p:txBody>
          <a:bodyPr/>
          <a:lstStyle/>
          <a:p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шляпе розовой, мохнатой, </a:t>
            </a:r>
            <a:b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не выглядит растяпой. </a:t>
            </a:r>
            <a:b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Будто плюшевое ушко, </a:t>
            </a:r>
            <a:b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соления ...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9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4" y="620688"/>
            <a:ext cx="6937120" cy="924475"/>
          </a:xfrm>
        </p:spPr>
        <p:txBody>
          <a:bodyPr/>
          <a:lstStyle/>
          <a:p>
            <a:r>
              <a:rPr lang="ru-RU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Волнушки</a:t>
            </a:r>
            <a:endParaRPr lang="ru-RU" sz="8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к солить грибы волнушки рецепт от нашего шеф пова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848440"/>
            <a:ext cx="66675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4265444"/>
          </a:xfrm>
        </p:spPr>
        <p:txBody>
          <a:bodyPr/>
          <a:lstStyle/>
          <a:p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 зелёная стрела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свету, к солнышку взошла. 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её положим в суп, 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Ведь приправа эта – ...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Лето </a:t>
            </a: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быстро пролетело,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Ветерком прошелестело.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Осень к нам в окно глядит,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Частым дождиком стучит.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Двери ветром распахнула,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Листьев веер развернула,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Птиц в дорогу собрала,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Нам гостинцев собрала.    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3778582" cy="1169100"/>
          </a:xfrm>
        </p:spPr>
        <p:txBody>
          <a:bodyPr/>
          <a:lstStyle/>
          <a:p>
            <a:r>
              <a:rPr lang="ru-RU" sz="10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  <a:endParaRPr lang="ru-RU" sz="10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лук оп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4668"/>
            <a:ext cx="60864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6309320"/>
          </a:xfrm>
        </p:spPr>
        <p:txBody>
          <a:bodyPr/>
          <a:lstStyle/>
          <a:p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Осень в гости к нам пришла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 собою принесла...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Что? Скажите наугад!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Ну, конечно...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3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Листопад</a:t>
            </a:r>
            <a:endParaRPr lang="ru-RU" sz="9600" b="1" i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расивые стихи - Страница 75 - Все Тут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157" y="2060848"/>
            <a:ext cx="693564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75724"/>
            <a:ext cx="8856984" cy="5345564"/>
          </a:xfrm>
        </p:spPr>
        <p:txBody>
          <a:bodyPr/>
          <a:lstStyle/>
          <a:p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Мочит поле, лес и луг,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Город, дом и все вокруг!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Облаков и туч он вождь,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же знаешь, это -....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7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6120680" cy="1195535"/>
          </a:xfrm>
        </p:spPr>
        <p:txBody>
          <a:bodyPr/>
          <a:lstStyle/>
          <a:p>
            <a:r>
              <a:rPr lang="ru-RU" sz="9600" b="1" i="1" dirty="0" smtClean="0">
                <a:solidFill>
                  <a:srgbClr val="00B0F0"/>
                </a:solidFill>
              </a:rPr>
              <a:t>Дождь</a:t>
            </a:r>
            <a:endParaRPr lang="ru-RU" sz="9600" b="1" i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Картины художника: Город - Осенний дож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673161"/>
            <a:ext cx="7020272" cy="51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604" y="764704"/>
            <a:ext cx="9158604" cy="4553476"/>
          </a:xfrm>
        </p:spPr>
        <p:txBody>
          <a:bodyPr/>
          <a:lstStyle/>
          <a:p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Холода их так пугают,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теплым странам улетают,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Петь не могут, веселиться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собрался в стайки? ...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0223" y="692696"/>
            <a:ext cx="3803775" cy="924475"/>
          </a:xfrm>
        </p:spPr>
        <p:txBody>
          <a:bodyPr/>
          <a:lstStyle/>
          <a:p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8000" b="1" i="1" dirty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Территория белых барсов: регион 16 и не только. - Форумы на Sportbox.ru - Страница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26922"/>
            <a:ext cx="5508103" cy="41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рирода так обо всем позаботилась, что повсюду ты находишь, чему учиться. - Осень-улетают птицы)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-2840"/>
            <a:ext cx="5345904" cy="35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3689380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«Знатоки </a:t>
            </a:r>
            <a:r>
              <a:rPr lang="ru-RU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лесных 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тайн»</a:t>
            </a:r>
            <a:b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(Игра-викторина).</a:t>
            </a: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685800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словах перепутались все буквы. Если расставить их в правильном порядке, можно прочесть названия животных.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Бруска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Аблек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Путех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Обкаса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Кута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Лесо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Цурика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52534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    У </a:t>
            </a:r>
            <a:r>
              <a:rPr lang="ru-RU" sz="2400" b="1" dirty="0">
                <a:solidFill>
                  <a:srgbClr val="FFFF00"/>
                </a:solidFill>
              </a:rPr>
              <a:t>белки – бельчонок, у мыши – мышонок, </a:t>
            </a:r>
            <a:r>
              <a:rPr lang="ru-RU" sz="2400" b="1" dirty="0" smtClean="0">
                <a:solidFill>
                  <a:srgbClr val="FFFF00"/>
                </a:solidFill>
              </a:rPr>
              <a:t>у </a:t>
            </a:r>
            <a:r>
              <a:rPr lang="ru-RU" sz="2400" b="1" dirty="0">
                <a:solidFill>
                  <a:srgbClr val="FFFF00"/>
                </a:solidFill>
              </a:rPr>
              <a:t>кошки – котенок, у зайчихи – зайчонок.</a:t>
            </a:r>
            <a:r>
              <a:rPr lang="ru-RU" sz="2400" b="1" dirty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chemeClr val="bg1"/>
                </a:solidFill>
              </a:rPr>
              <a:t>Давайте </a:t>
            </a:r>
            <a:r>
              <a:rPr lang="ru-RU" sz="2400" b="1" dirty="0">
                <a:solidFill>
                  <a:schemeClr val="bg1"/>
                </a:solidFill>
              </a:rPr>
              <a:t>продолжим эту игру. Но будьте внимательны.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вороны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галки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козы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лисы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лягушки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курицы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лошади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свиньи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собаки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коровы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овцы –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78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5633596"/>
          </a:xfrm>
        </p:spPr>
        <p:txBody>
          <a:bodyPr/>
          <a:lstStyle/>
          <a:p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Промелькнуло быстро лето,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Пробежало по цветам.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горами бродит где-то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без нас скучает там.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883035" cy="7029400"/>
          </a:xfrm>
        </p:spPr>
        <p:txBody>
          <a:bodyPr/>
          <a:lstStyle/>
          <a:p>
            <a:r>
              <a:rPr lang="ru-RU" b="1" dirty="0"/>
              <a:t>У вороны – …(вороненок)</a:t>
            </a:r>
            <a:br>
              <a:rPr lang="ru-RU" b="1" dirty="0"/>
            </a:br>
            <a:r>
              <a:rPr lang="ru-RU" b="1" dirty="0"/>
              <a:t>У галки – …(галчонок)</a:t>
            </a:r>
            <a:br>
              <a:rPr lang="ru-RU" b="1" dirty="0"/>
            </a:br>
            <a:r>
              <a:rPr lang="ru-RU" b="1" dirty="0"/>
              <a:t>У козы – …(козленок)</a:t>
            </a:r>
            <a:br>
              <a:rPr lang="ru-RU" b="1" dirty="0"/>
            </a:br>
            <a:r>
              <a:rPr lang="ru-RU" b="1" dirty="0"/>
              <a:t>У лисы – …(лисенок)</a:t>
            </a:r>
            <a:br>
              <a:rPr lang="ru-RU" b="1" dirty="0"/>
            </a:br>
            <a:r>
              <a:rPr lang="ru-RU" b="1" dirty="0"/>
              <a:t>У лягушки – …(лягушонок)</a:t>
            </a:r>
            <a:br>
              <a:rPr lang="ru-RU" b="1" dirty="0"/>
            </a:br>
            <a:r>
              <a:rPr lang="ru-RU" b="1" dirty="0"/>
              <a:t>У курицы – …(цыпленок)</a:t>
            </a:r>
            <a:br>
              <a:rPr lang="ru-RU" b="1" dirty="0"/>
            </a:br>
            <a:r>
              <a:rPr lang="ru-RU" b="1" dirty="0"/>
              <a:t>У лошади – …(жеребенок)</a:t>
            </a:r>
            <a:br>
              <a:rPr lang="ru-RU" b="1" dirty="0"/>
            </a:br>
            <a:r>
              <a:rPr lang="ru-RU" b="1" dirty="0"/>
              <a:t>У свиньи – …(поросенок)</a:t>
            </a:r>
            <a:br>
              <a:rPr lang="ru-RU" b="1" dirty="0"/>
            </a:br>
            <a:r>
              <a:rPr lang="ru-RU" b="1" dirty="0"/>
              <a:t>У собаки – …(щенок)</a:t>
            </a:r>
            <a:br>
              <a:rPr lang="ru-RU" b="1" dirty="0"/>
            </a:br>
            <a:r>
              <a:rPr lang="ru-RU" b="1" dirty="0"/>
              <a:t>У овцы – …(ягненок</a:t>
            </a:r>
            <a:r>
              <a:rPr lang="ru-RU" b="1" dirty="0" smtClean="0"/>
              <a:t>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У коровы – …(теленок)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5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8820472" cy="3041308"/>
          </a:xfrm>
        </p:spPr>
        <p:txBody>
          <a:bodyPr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Игры-эстафеты.</a:t>
            </a:r>
            <a:r>
              <a:rPr lang="ru-RU" sz="6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6669360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«Сбор овощей».</a:t>
            </a: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расстоянии от участников  кладут предметы, обозначающие овощи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 картофель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лук и т.п.). У  участников  в руках по ведру.. По сигналу ведущего игроки бегут к овощам и собирают их в  ведро, побеждает тот у кого больше овощей.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2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892480" cy="4553476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“Волшебный </a:t>
            </a:r>
            <a:r>
              <a:rPr lang="ru-RU" sz="6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мешок”</a:t>
            </a:r>
            <a:r>
              <a:rPr lang="ru-RU" dirty="0"/>
              <a:t/>
            </a:r>
            <a:br>
              <a:rPr lang="ru-RU" dirty="0"/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Угадать овощи и фрукты на ощупь, находящиеся в мешке.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0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08712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Игра-конкурс 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Посади и собери урожай картошки»</a:t>
            </a:r>
            <a:b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Две команды детей в виде эстафеты бегут садят картошку в другом конце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зала,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 затем едут на игрушечных грузовиках собирать по одной картошке и везти к финишу, кто раньше.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7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5633596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«ПОПАДИ В ВЕДРО»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: попасть картошкой в ведро. У кого будет больше попаданий?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Морковочка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Вовочки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стуле стоит корзина с морковью. Детей больше, чем моркови. Дети, взявшись за руки, ходят по кругу, вокруг стула приговаривая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Морковочку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мы ели,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Ели да хрустели.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Маленькому Вовочке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 хватило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морковочки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огород мы пойдём,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морковочку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найдём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.»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398" y="908720"/>
            <a:ext cx="9252520" cy="4841508"/>
          </a:xfrm>
        </p:spPr>
        <p:txBody>
          <a:bodyPr/>
          <a:lstStyle/>
          <a:p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Опустел наш школьный сад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Паутинки вдаль летят,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на южный край земли 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Протянулись журавли.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Янтарная осень начальная</a:t>
            </a:r>
            <a:b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Срывается лист золотой.</a:t>
            </a:r>
            <a:b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Картина немного печальная,</a:t>
            </a:r>
            <a:b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грусть навевает порой.</a:t>
            </a:r>
            <a:b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Темнеют далёкие ели,</a:t>
            </a:r>
            <a:b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Холодною стала река…</a:t>
            </a:r>
            <a:b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помню, как птицы галдели –</a:t>
            </a:r>
            <a:b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Сейчас уж летят в облаках.</a:t>
            </a:r>
            <a:b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1368"/>
          </a:xfrm>
        </p:spPr>
        <p:txBody>
          <a:bodyPr/>
          <a:lstStyle/>
          <a:p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ещё ты удивляешь, осень,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Раскрашенной листвой.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Оранжевый и жёлтый 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Любой листочек твой.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1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Утром мы во двор войдём – 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Листья сыплются дождём, 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 ногами шелестят</a:t>
            </a:r>
            <a:b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летят, летят, летят.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5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5561588"/>
          </a:xfrm>
        </p:spPr>
        <p:txBody>
          <a:bodyPr/>
          <a:lstStyle/>
          <a:p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Осень, осыпает весь наш бедный сад,</a:t>
            </a:r>
            <a:b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Листья пожелтели, по ветру летят.</a:t>
            </a:r>
            <a:b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Лишь вдали красуются, там, на дне долин,</a:t>
            </a:r>
            <a:b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Кисти ярко – красных вянущих рябин.</a:t>
            </a:r>
            <a:r>
              <a:rPr lang="ru-RU" sz="4400" dirty="0"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Constantia" pitchFamily="18" charset="0"/>
                <a:cs typeface="Times New Roman" pitchFamily="18" charset="0"/>
              </a:rPr>
            </a:br>
            <a:endParaRPr lang="ru-RU" sz="4400" dirty="0"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4553476"/>
          </a:xfrm>
        </p:spPr>
        <p:txBody>
          <a:bodyPr/>
          <a:lstStyle/>
          <a:p>
            <a:pPr algn="ctr"/>
            <a:r>
              <a:rPr lang="ru-RU" sz="72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  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«Мисс Осень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«Мистер Осень»</a:t>
            </a:r>
            <a:endParaRPr lang="ru-RU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563</TotalTime>
  <Words>150</Words>
  <Application>Microsoft Office PowerPoint</Application>
  <PresentationFormat>Экран (4:3)</PresentationFormat>
  <Paragraphs>36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Autumn</vt:lpstr>
      <vt:lpstr>Золотая осень!</vt:lpstr>
      <vt:lpstr> Лето быстро пролетело, Ветерком прошелестело. Осень к нам в окно глядит, Частым дождиком стучит. Двери ветром распахнула, Листьев веер развернула, Птиц в дорогу собрала, Нам гостинцев собрала.     </vt:lpstr>
      <vt:lpstr>Промелькнуло быстро лето, Пробежало по цветам. За горами бродит где-то И без нас скучает там. </vt:lpstr>
      <vt:lpstr>Опустел наш школьный сад Паутинки вдаль летят, И на южный край земли  Протянулись журавли.   </vt:lpstr>
      <vt:lpstr>Янтарная осень начальная Срывается лист золотой. Картина немного печальная, И грусть навевает порой. Темнеют далёкие ели, Холодною стала река… Я помню, как птицы галдели – Сейчас уж летят в облаках. </vt:lpstr>
      <vt:lpstr>А ещё ты удивляешь, осень, Раскрашенной листвой. Оранжевый и жёлтый  Любой листочек твой.   </vt:lpstr>
      <vt:lpstr>Утром мы во двор войдём –  Листья сыплются дождём,  Под ногами шелестят И летят, летят, летят. </vt:lpstr>
      <vt:lpstr>Осень, осыпает весь наш бедный сад, Листья пожелтели, по ветру летят. Лишь вдали красуются, там, на дне долин, Кисти ярко – красных вянущих рябин. </vt:lpstr>
      <vt:lpstr>Конкурс    «Мисс Осень» «Мистер Осень»</vt:lpstr>
      <vt:lpstr>«Дары осени»  (Загадки про грибы, овощи, животных, осень)</vt:lpstr>
      <vt:lpstr>Этот гриб живёт под елью, Под её огромной тенью.  Мудрый бородач-старик,  Житель бора – ...  </vt:lpstr>
      <vt:lpstr>Боровик</vt:lpstr>
      <vt:lpstr>На пеньке сидят братишки,  Все в веснушках, шалунишки.  Эти дружные ребята  Называются ...   </vt:lpstr>
      <vt:lpstr>Опята</vt:lpstr>
      <vt:lpstr>Под листами на поляне В прятки девочки играли.  Притаились три сестрички,  Светло-желтые ...  </vt:lpstr>
      <vt:lpstr>Лисички</vt:lpstr>
      <vt:lpstr>В шляпе розовой, мохнатой,  Но не выглядит растяпой.  Будто плюшевое ушко,  Для соления ...  </vt:lpstr>
      <vt:lpstr>  Волнушки</vt:lpstr>
      <vt:lpstr>Вот зелёная стрела К свету, к солнышку взошла.  Мы её положим в суп,  Ведь приправа эта – ...  </vt:lpstr>
      <vt:lpstr>Лук</vt:lpstr>
      <vt:lpstr>Осень в гости к нам пришла И с собою принесла... Что? Скажите наугад! Ну, конечно...   </vt:lpstr>
      <vt:lpstr>Листопад</vt:lpstr>
      <vt:lpstr>Мочит поле, лес и луг, Город, дом и все вокруг! Облаков и туч он вождь, Ты же знаешь, это -....   </vt:lpstr>
      <vt:lpstr>Дождь</vt:lpstr>
      <vt:lpstr>Холода их так пугают, К теплым странам улетают, Петь не могут, веселиться Кто собрался в стайки? ...   </vt:lpstr>
      <vt:lpstr>Птицы</vt:lpstr>
      <vt:lpstr>  «Знатоки лесных тайн»  (Игра-викторина). </vt:lpstr>
      <vt:lpstr>В словах перепутались все буквы. Если расставить их в правильном порядке, можно прочесть названия животных. Бруска Аблек Путех Обкаса Кута Лесо Цурика </vt:lpstr>
      <vt:lpstr>       У белки – бельчонок, у мыши – мышонок, у кошки – котенок, у зайчихи – зайчонок.        Давайте продолжим эту игру. Но будьте внимательны. У вороны –   У галки –   У козы –   У лисы –   У лягушки –   У курицы –   У лошади –   У свиньи –   У собаки –   У коровы –  У овцы –  </vt:lpstr>
      <vt:lpstr>У вороны – …(вороненок) У галки – …(галчонок) У козы – …(козленок) У лисы – …(лисенок) У лягушки – …(лягушонок) У курицы – …(цыпленок) У лошади – …(жеребенок) У свиньи – …(поросенок) У собаки – …(щенок) У овцы – …(ягненок) У коровы – …(теленок) </vt:lpstr>
      <vt:lpstr> Игры-эстафеты. </vt:lpstr>
      <vt:lpstr>«Сбор овощей».  На расстоянии от участников  кладут предметы, обозначающие овощи ( картофель, лук и т.п.). У  участников  в руках по ведру.. По сигналу ведущего игроки бегут к овощам и собирают их в  ведро, побеждает тот у кого больше овощей. </vt:lpstr>
      <vt:lpstr>Конкурс  “Волшебный мешок” Угадать овощи и фрукты на ощупь, находящиеся в мешке.    </vt:lpstr>
      <vt:lpstr>Игра-конкурс  « Посади и собери урожай картошки» Две команды детей в виде эстафеты бегут садят картошку в другом конце зала, а затем едут на игрушечных грузовиках собирать по одной картошке и везти к финишу, кто раньше. </vt:lpstr>
      <vt:lpstr>КОНКУРС  «ПОПАДИ В ВЕДРО» Задание: попасть картошкой в ведро. У кого будет больше попаданий?  </vt:lpstr>
      <vt:lpstr>Игра «Морковочка для Вовочки»  На стуле стоит корзина с морковью. Детей больше, чем моркови. Дети, взявшись за руки, ходят по кругу, вокруг стула приговаривая:  «Морковочку мы ели, Ели да хрустели. Маленькому Вовочке Не хватило морковочки. В огород мы пойдём, И морковочку найдём.»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осень</dc:title>
  <dc:creator>ГГ</dc:creator>
  <cp:lastModifiedBy>ГГ</cp:lastModifiedBy>
  <cp:revision>19</cp:revision>
  <dcterms:created xsi:type="dcterms:W3CDTF">2014-09-13T10:24:28Z</dcterms:created>
  <dcterms:modified xsi:type="dcterms:W3CDTF">2014-10-05T14:51:33Z</dcterms:modified>
</cp:coreProperties>
</file>