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67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D77A9-0E26-44A1-B952-8965054B7D44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6BA2D-9377-4545-92C5-F18115F8CC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8806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FB122-8F12-442E-846C-0D66A6EACFDC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78C52-B9A4-49D3-AF06-93E4D9ACCD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2396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CDDAE-6CB3-4FDD-A7CA-2EEDD529052C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BEE48-27FA-4D98-8EE8-E764EFB244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6457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B42D7-2D20-4351-B5A8-993ED3A2DC55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C1DF1-C5E8-4250-AD5E-162A4C60DC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9079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C9570-E89D-42DD-887E-D0914FABC87B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BB029-55A0-4E93-BD50-560DF93C57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0407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A922A-F857-49F6-A580-C5D7AFDC052B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A03D7-01D9-470F-855D-765702E679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0566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90DE6-31B9-420F-9D83-15A8B75626B8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237A4-6833-41ED-99F1-0C4DA294C8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1719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B61E0-1580-4BAF-A8F3-4C2E9EA8A6BD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E2979-54AE-45EE-9F55-8164B1CD3E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3480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EE546-566B-4536-9A31-2C0900D7C60E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93B78-C79D-4D07-9B4B-53860C0B54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1709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39271-F9AE-492C-9398-51B456708BF6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27A41-1492-4866-AC02-1766AA597C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2822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6ECF2-E131-4547-84F7-704A006401A7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9FF4A-A70D-4850-A013-9A4F94AC2D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270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заголовка</a:t>
            </a:r>
            <a:endParaRPr lang="ru-RU" altLang="ru-RU" smtClean="0"/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тексту</a:t>
            </a:r>
          </a:p>
          <a:p>
            <a:pPr lvl="1"/>
            <a:r>
              <a:rPr lang="uk-UA" altLang="ru-RU" smtClean="0"/>
              <a:t>Другий рівень</a:t>
            </a:r>
          </a:p>
          <a:p>
            <a:pPr lvl="2"/>
            <a:r>
              <a:rPr lang="uk-UA" altLang="ru-RU" smtClean="0"/>
              <a:t>Третій рівень</a:t>
            </a:r>
          </a:p>
          <a:p>
            <a:pPr lvl="3"/>
            <a:r>
              <a:rPr lang="uk-UA" altLang="ru-RU" smtClean="0"/>
              <a:t>Четвертий рівень</a:t>
            </a:r>
          </a:p>
          <a:p>
            <a:pPr lvl="4"/>
            <a:r>
              <a:rPr lang="uk-UA" altLang="ru-RU" smtClean="0"/>
              <a:t>П'ятий рівень</a:t>
            </a:r>
            <a:endParaRPr lang="ru-RU" altLang="ru-RU" smtClean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F3C48A-0D82-425A-B794-F31D001BCBA0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109BB28-A9A8-46AB-9FB7-FB46E95E790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iat@voginfo.ru" TargetMode="External"/><Relationship Id="rId2" Type="http://schemas.openxmlformats.org/officeDocument/2006/relationships/hyperlink" Target="mailto:president@voginfo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475706"/>
          </a:xfrm>
        </p:spPr>
        <p:txBody>
          <a:bodyPr/>
          <a:lstStyle/>
          <a:p>
            <a:r>
              <a:rPr lang="ru-RU" alt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и общения с глухими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1512168"/>
          </a:xfrm>
        </p:spPr>
        <p:txBody>
          <a:bodyPr rtlCol="0">
            <a:normAutofit/>
          </a:bodyPr>
          <a:lstStyle/>
          <a:p>
            <a:pPr lvl="0">
              <a:defRPr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КОУ «НЕФТЕЮГАНСКАЯ ШКОЛА-ИНТЕРНАТ ДЛЯ ОБУЧАЮЩИХСЯ С ОГРАНИЧЕННЫМИ ВОЗМОЖНОСТЯМИ ЗДОРОВЬЯ»</a:t>
            </a:r>
            <a:r>
              <a:rPr lang="ru-RU" sz="1800" kern="50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</a:p>
          <a:p>
            <a:pPr lvl="0">
              <a:defRPr/>
            </a:pPr>
            <a:r>
              <a:rPr lang="ru-RU" sz="1800" kern="50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Автор: учитель начальных классов Рожина Е.Ю.</a:t>
            </a:r>
            <a:endParaRPr lang="ru-RU" sz="1100" kern="50" dirty="0">
              <a:solidFill>
                <a:srgbClr val="000000"/>
              </a:solidFill>
              <a:latin typeface="Times New Roman" panose="02020603050405020304" pitchFamily="18" charset="0"/>
              <a:ea typeface="DejaVu Sans"/>
              <a:cs typeface="DejaVu Sans"/>
            </a:endParaRPr>
          </a:p>
          <a:p>
            <a:pPr fontAlgn="auto">
              <a:spcAft>
                <a:spcPts val="0"/>
              </a:spcAft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88640"/>
            <a:ext cx="4381500" cy="2857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45638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топнуть несколько раз по полу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помещении, при условии, что пол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деревянный, а не кафельный; ударить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пару раз по предмету (например, по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столу) – вибрация будет передаваться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костную проводимость.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5478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7560840" cy="604867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глухой находится близко от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Вас, но не смотрит на Вас, не нужно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«нападать» на него сзади, надо просто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дотронуться до его плеча или руки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выше локтя, похлопать по плечу, руке.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5" y="2996951"/>
            <a:ext cx="6984777" cy="312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93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Вы, конечно, видели, как глухие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общаются между собой на жестах.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Это и есть русский жестовый язык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(РЖЯ).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018" y="1988840"/>
            <a:ext cx="4525963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94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764704"/>
            <a:ext cx="713913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15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692696"/>
            <a:ext cx="7056784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82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3748" y="116632"/>
            <a:ext cx="4536504" cy="29448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 smtClean="0"/>
              <a:t>В любом общении главное – это</a:t>
            </a:r>
          </a:p>
          <a:p>
            <a:pPr mar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 smtClean="0"/>
              <a:t>взаимное уважение и желание быть</a:t>
            </a:r>
          </a:p>
          <a:p>
            <a:pPr mar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 smtClean="0"/>
              <a:t>понятым. Не бойтесь ошибаться и пробовать. Ваши искренность и благожелательность обязательно помогут вам</a:t>
            </a:r>
          </a:p>
          <a:p>
            <a:pPr mar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 smtClean="0"/>
              <a:t>наладить контакт.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976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224136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созданий презентации использовались материалы: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вы хотели узнать о глухих». ОООИ «ВСЕРОССИЙСКОЕ ОБЩЕСТВО ГЛУХИХ»123022, г. Москва, ул. 1905 года, д. 10-А, стр. 1 Тел.: 8 (499) 255-67-04 Тел./факс: 8 (499) 252-23-81; 8 (499) 253-28-12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president@voginfo.ru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secretariat@voginfo.ru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-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http://yandex.ru/images/search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398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324036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Причины, приводящие 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полной потере слуха,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бывают различными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болезнь, травма,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антибиотиков, наследственная</a:t>
            </a:r>
          </a:p>
          <a:p>
            <a:pPr marL="0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предрасположенность. Если 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остаточный слух,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называют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слабослышащим, а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практически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полного отсутствия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слуха относят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глухим.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04664"/>
            <a:ext cx="505090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83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Сообщество глухих, разделяя и уважая культуру и нормы большинства</a:t>
            </a:r>
          </a:p>
          <a:p>
            <a:pPr marL="0" indent="0" algn="ctr">
              <a:buNone/>
            </a:pPr>
            <a:r>
              <a:rPr lang="ru-RU" dirty="0" smtClean="0"/>
              <a:t>(«слышащего»), считает себя особой группой, у которой, как у любой национальности, есть свой язык, культура, история, свои правила поведения и этика общения, общественные организации.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246987"/>
            <a:ext cx="284431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31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хотите избежать</a:t>
            </a:r>
          </a:p>
          <a:p>
            <a:pPr marL="0" indent="0" algn="ctr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неловких ситуаций, следует учитывать</a:t>
            </a:r>
          </a:p>
          <a:p>
            <a:pPr marL="0" indent="0" algn="ctr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особенности общения.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500" y="2924944"/>
            <a:ext cx="5715000" cy="352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98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неслышащих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важен визуальный контакт, то есть Ваше лицо должно быть обращено к глухому собеседнику, должен быть контакт «глаза – в глаза». Если Вы отводите глаза, то это может восприниматься как нежелание общаться, обида или</a:t>
            </a:r>
          </a:p>
          <a:p>
            <a:pPr marL="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пренебрежение.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988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разговора Ваше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лицо и рот не должны быть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прикрыты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руками, чтобы глухой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смог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видеть артикуляцию ваших губ,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лицо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быть хорошо освещено.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3265413"/>
            <a:ext cx="41910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15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908720"/>
            <a:ext cx="7704856" cy="158417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– говорить спокойно и четко, короткими, простыми фразами.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5" y="2348880"/>
            <a:ext cx="5760641" cy="377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95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видите, что Вас не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понимают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лучше написать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глухому собеседнику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то, что хотели сказать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2564904"/>
            <a:ext cx="3168352" cy="400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8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6632"/>
            <a:ext cx="4536504" cy="27363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ряд общепринятых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привлечения внимания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глухих. Глупо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кричать вслед уходящему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глухому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«Вернись» или звать «Вася! Вася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 читающего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газету глухого.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 можно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махание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рукой, но не перед лицом.</a:t>
            </a:r>
          </a:p>
        </p:txBody>
      </p:sp>
    </p:spTree>
    <p:extLst>
      <p:ext uri="{BB962C8B-B14F-4D97-AF65-F5344CB8AC3E}">
        <p14:creationId xmlns:p14="http://schemas.microsoft.com/office/powerpoint/2010/main" val="1617765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44</Template>
  <TotalTime>78</TotalTime>
  <Words>455</Words>
  <Application>Microsoft Office PowerPoint</Application>
  <PresentationFormat>Экран (4:3)</PresentationFormat>
  <Paragraphs>37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DejaVu Sans</vt:lpstr>
      <vt:lpstr>Times New Roman</vt:lpstr>
      <vt:lpstr>Тема Office</vt:lpstr>
      <vt:lpstr>Правила поведения и общения с глухими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Главное – говорить спокойно и четко, короткими, простыми фразами. </vt:lpstr>
      <vt:lpstr>Презентация PowerPoint</vt:lpstr>
      <vt:lpstr>Презентация PowerPoint</vt:lpstr>
      <vt:lpstr>Презентация PowerPoint</vt:lpstr>
      <vt:lpstr>Презентация PowerPoint</vt:lpstr>
      <vt:lpstr>Вы, конечно, видели, как глухие общаются между собой на жестах.  Это и есть русский жестовый язык (РЖЯ).</vt:lpstr>
      <vt:lpstr>Презентация PowerPoint</vt:lpstr>
      <vt:lpstr>Презентация PowerPoint</vt:lpstr>
      <vt:lpstr>Презентация PowerPoint</vt:lpstr>
      <vt:lpstr>При созданий презентации использовались материалы: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и общения с глухими</dc:title>
  <dc:creator>Elena</dc:creator>
  <cp:lastModifiedBy>Elena</cp:lastModifiedBy>
  <cp:revision>9</cp:revision>
  <dcterms:created xsi:type="dcterms:W3CDTF">2015-03-03T16:01:02Z</dcterms:created>
  <dcterms:modified xsi:type="dcterms:W3CDTF">2015-11-05T12:19:36Z</dcterms:modified>
</cp:coreProperties>
</file>