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71" r:id="rId4"/>
    <p:sldId id="260" r:id="rId5"/>
    <p:sldId id="257" r:id="rId6"/>
    <p:sldId id="258" r:id="rId7"/>
    <p:sldId id="261" r:id="rId8"/>
    <p:sldId id="272" r:id="rId9"/>
    <p:sldId id="263" r:id="rId10"/>
    <p:sldId id="264" r:id="rId11"/>
    <p:sldId id="265" r:id="rId12"/>
    <p:sldId id="267" r:id="rId13"/>
    <p:sldId id="268" r:id="rId14"/>
    <p:sldId id="266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1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AEE14-8C0C-48B8-A0BC-2040EC2158FE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0241D-D59C-4ECD-B90E-D6AABAC54D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AEE14-8C0C-48B8-A0BC-2040EC2158FE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0241D-D59C-4ECD-B90E-D6AABAC54D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AEE14-8C0C-48B8-A0BC-2040EC2158FE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0241D-D59C-4ECD-B90E-D6AABAC54D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AEE14-8C0C-48B8-A0BC-2040EC2158FE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0241D-D59C-4ECD-B90E-D6AABAC54D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AEE14-8C0C-48B8-A0BC-2040EC2158FE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0241D-D59C-4ECD-B90E-D6AABAC54D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AEE14-8C0C-48B8-A0BC-2040EC2158FE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0241D-D59C-4ECD-B90E-D6AABAC54D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AEE14-8C0C-48B8-A0BC-2040EC2158FE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0241D-D59C-4ECD-B90E-D6AABAC54D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AEE14-8C0C-48B8-A0BC-2040EC2158FE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0241D-D59C-4ECD-B90E-D6AABAC54D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AEE14-8C0C-48B8-A0BC-2040EC2158FE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0241D-D59C-4ECD-B90E-D6AABAC54D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AEE14-8C0C-48B8-A0BC-2040EC2158FE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0241D-D59C-4ECD-B90E-D6AABAC54D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AEE14-8C0C-48B8-A0BC-2040EC2158FE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0241D-D59C-4ECD-B90E-D6AABAC54D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F3AEE14-8C0C-48B8-A0BC-2040EC2158FE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180241D-D59C-4ECD-B90E-D6AABAC54D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6034110"/>
          </a:xfrm>
        </p:spPr>
        <p:txBody>
          <a:bodyPr/>
          <a:lstStyle/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«Деятельность – единственный путь к знанию»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(Дж. Бернард Шоу) </a:t>
            </a:r>
            <a:endParaRPr lang="ru-RU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0"/>
            <a:ext cx="7498080" cy="1142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СИСТЕМА- ЭТО </a:t>
            </a:r>
            <a:endParaRPr lang="ru-RU" sz="4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928670"/>
            <a:ext cx="81439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-целое, составленное из частей;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-соединение.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символ (знак);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 записи одновременного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выполнения двух и более условий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83362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Тема урока:</a:t>
            </a:r>
            <a:br>
              <a:rPr lang="ru-RU" sz="6600" dirty="0" smtClean="0"/>
            </a:br>
            <a:r>
              <a:rPr lang="ru-RU" sz="6600" b="1" dirty="0" smtClean="0"/>
              <a:t>Системы линейных уравнений с двумя переменными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6858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Способы решения систем линейных уравнений с двумя переменными: </a:t>
            </a:r>
            <a:br>
              <a:rPr lang="ru-RU" sz="5400" dirty="0" smtClean="0"/>
            </a:br>
            <a:r>
              <a:rPr lang="ru-RU" sz="5400" dirty="0" smtClean="0"/>
              <a:t>-</a:t>
            </a:r>
            <a:r>
              <a:rPr lang="ru-RU" sz="5400" b="1" dirty="0" smtClean="0"/>
              <a:t>графический способ; </a:t>
            </a:r>
            <a:br>
              <a:rPr lang="ru-RU" sz="5400" b="1" dirty="0" smtClean="0"/>
            </a:br>
            <a:r>
              <a:rPr lang="ru-RU" sz="5400" b="1" dirty="0" smtClean="0"/>
              <a:t>- способ подстановки; </a:t>
            </a:r>
            <a:br>
              <a:rPr lang="ru-RU" sz="5400" b="1" dirty="0" smtClean="0"/>
            </a:br>
            <a:r>
              <a:rPr lang="ru-RU" sz="5400" b="1" dirty="0" smtClean="0"/>
              <a:t>-способ сложения.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7933588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88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20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8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КЛОК БАДДИС</a:t>
            </a:r>
            <a:endParaRPr lang="ru-RU" sz="88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583254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КОНЭРС</a:t>
            </a:r>
            <a:endParaRPr lang="ru-RU" sz="8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714356"/>
            <a:ext cx="8143900" cy="585791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Алгоритм решения системы линейных уравнений с двумя переменными графическим способом: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а) построить график каждого уравнения, входящего в данную систему в одной координатной плоскости;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б) найти координаты точки пересечения графиков.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в) записать ответ в виде пары чисел.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П.42. </a:t>
            </a:r>
          </a:p>
          <a:p>
            <a:pPr algn="ctr">
              <a:buNone/>
            </a:pPr>
            <a:r>
              <a:rPr lang="ru-RU" sz="6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 1060 </a:t>
            </a:r>
          </a:p>
          <a:p>
            <a:pPr algn="ctr">
              <a:buNone/>
            </a:pPr>
            <a:r>
              <a:rPr lang="ru-RU" sz="6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</a:t>
            </a:r>
          </a:p>
          <a:p>
            <a:pPr algn="ctr">
              <a:buNone/>
            </a:pPr>
            <a:r>
              <a:rPr lang="ru-RU" sz="6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№ 1058; №1057</a:t>
            </a:r>
            <a:endParaRPr lang="ru-RU" sz="6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космос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0"/>
            <a:ext cx="81439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Содержимое 8" descr="imagesCAO5GFE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0"/>
            <a:ext cx="81439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0"/>
            <a:ext cx="749808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36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36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8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РАУНД ТЭЙБЛ</a:t>
            </a:r>
            <a:endParaRPr lang="ru-RU" sz="8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-14290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Созвездия </a:t>
            </a:r>
            <a:endParaRPr lang="ru-RU" sz="72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цефеи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857232"/>
            <a:ext cx="3214710" cy="2643206"/>
          </a:xfrm>
        </p:spPr>
      </p:pic>
      <p:pic>
        <p:nvPicPr>
          <p:cNvPr id="5" name="Рисунок 4" descr="близнецов знак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3857628"/>
            <a:ext cx="2393911" cy="3000373"/>
          </a:xfrm>
          <a:prstGeom prst="rect">
            <a:avLst/>
          </a:prstGeom>
        </p:spPr>
      </p:pic>
      <p:pic>
        <p:nvPicPr>
          <p:cNvPr id="7" name="Рисунок 6" descr="большая медведица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4810" y="3857628"/>
            <a:ext cx="2587555" cy="3000372"/>
          </a:xfrm>
          <a:prstGeom prst="rect">
            <a:avLst/>
          </a:prstGeom>
        </p:spPr>
      </p:pic>
      <p:pic>
        <p:nvPicPr>
          <p:cNvPr id="8" name="Рисунок 7" descr="Волопасы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6577" y="857232"/>
            <a:ext cx="2357423" cy="3000396"/>
          </a:xfrm>
          <a:prstGeom prst="rect">
            <a:avLst/>
          </a:prstGeom>
        </p:spPr>
      </p:pic>
      <p:pic>
        <p:nvPicPr>
          <p:cNvPr id="9" name="Рисунок 8" descr="летучая рыбочка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14810" y="857232"/>
            <a:ext cx="2571767" cy="3000396"/>
          </a:xfrm>
          <a:prstGeom prst="rect">
            <a:avLst/>
          </a:prstGeom>
        </p:spPr>
      </p:pic>
      <p:pic>
        <p:nvPicPr>
          <p:cNvPr id="10" name="Рисунок 9" descr="малая медведица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86050" y="3500438"/>
            <a:ext cx="1428760" cy="3357562"/>
          </a:xfrm>
          <a:prstGeom prst="rect">
            <a:avLst/>
          </a:prstGeom>
        </p:spPr>
      </p:pic>
      <p:pic>
        <p:nvPicPr>
          <p:cNvPr id="11" name="Рисунок 10" descr="2f9408b3c04d70281dd478464c7db5e9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0100" y="3500438"/>
            <a:ext cx="1785950" cy="3357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ersei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0"/>
            <a:ext cx="81439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7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7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СИМАЛТИНИУС РАУНД ТЭЙБЛ</a:t>
            </a:r>
            <a:endParaRPr lang="ru-RU" sz="7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8143900" cy="165416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1.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Сумма двух чисел равна 12,  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одно число 7. Найти второе  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число.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571744"/>
            <a:ext cx="8143900" cy="128588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 2.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Разность двух чисел равна 2.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Найти эти числа.</a:t>
            </a:r>
            <a:endParaRPr lang="ru-RU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4500570"/>
            <a:ext cx="81439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Сумма двух чисел равна 12, а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их разность равна 2. Найдите 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эти числа.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40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40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40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8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ЭЙ АР ГАЙД</a:t>
            </a:r>
            <a:endParaRPr lang="ru-RU" sz="8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133</Words>
  <Application>Microsoft Office PowerPoint</Application>
  <PresentationFormat>Экран (4:3)</PresentationFormat>
  <Paragraphs>41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Слайд 1</vt:lpstr>
      <vt:lpstr>Слайд 2</vt:lpstr>
      <vt:lpstr>Слайд 3</vt:lpstr>
      <vt:lpstr>Слайд 4</vt:lpstr>
      <vt:lpstr>Созвездия </vt:lpstr>
      <vt:lpstr>Слайд 6</vt:lpstr>
      <vt:lpstr>Слайд 7</vt:lpstr>
      <vt:lpstr> Задача 1. Сумма двух чисел равна 12,                    одно число 7. Найти второе                    число.</vt:lpstr>
      <vt:lpstr>Слайд 9</vt:lpstr>
      <vt:lpstr>Слайд 10</vt:lpstr>
      <vt:lpstr>Тема урока: Системы линейных уравнений с двумя переменными </vt:lpstr>
      <vt:lpstr>Способы решения систем линейных уравнений с двумя переменными:  -графический способ;  - способ подстановки;  -способ сложения. </vt:lpstr>
      <vt:lpstr>Слайд 13</vt:lpstr>
      <vt:lpstr>КОНЭРС</vt:lpstr>
      <vt:lpstr>Алгоритм решения системы линейных уравнений с двумя переменными графическим способом:  а) построить график каждого уравнения, входящего в данную систему в одной координатной плоскости; б) найти координаты точки пересечения графиков. в) записать ответ в виде пары чисел. 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Григорий</dc:creator>
  <cp:lastModifiedBy>Григорий</cp:lastModifiedBy>
  <cp:revision>18</cp:revision>
  <dcterms:created xsi:type="dcterms:W3CDTF">2014-04-27T08:07:57Z</dcterms:created>
  <dcterms:modified xsi:type="dcterms:W3CDTF">2014-04-28T17:41:40Z</dcterms:modified>
</cp:coreProperties>
</file>