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BD%D0%B8%D1%82%D0%BA%D0%B8%20%D0%BA%D0%B0%D1%80%D1%82%D0%B8%D0%BD%D0%BA%D0%B8&amp;img_url=http://www.sigolochki.ru/imagesbin/b/0213_royal.jpg&amp;pos=1&amp;rpt=simage&amp;lr=4&amp;noreask=1&amp;source=wi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images.yandex.ru/yandsearch?source=wiz&amp;fp=0&amp;text=%D0%BE%D0%B3%D0%BE%D0%BD%D1%8C&amp;noreask=1&amp;pos=29&amp;lr=4&amp;rpt=simage&amp;uinfo=ww-1349-wh-673-fw-1124-fh-467-pd-1&amp;img_url=http://0.static.wix.com/media/14b169_3db655199fdc32a5005540f5c4b6c9de.jpg_51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\Презентации\Рам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6" y="7354"/>
            <a:ext cx="9165321" cy="68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686369"/>
            <a:ext cx="417646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50394" y="2810064"/>
            <a:ext cx="55386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Русский язык</a:t>
            </a:r>
            <a:endParaRPr lang="ru-RU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7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450" y="1556792"/>
            <a:ext cx="2856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книга   -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450" y="2636912"/>
            <a:ext cx="2715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есна  -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675" y="3732219"/>
            <a:ext cx="2835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цветы  -   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12130"/>
            <a:ext cx="28127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юла   - 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6082" y="1550255"/>
            <a:ext cx="2243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-га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0284" y="2636912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ес-на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66696" y="3717032"/>
            <a:ext cx="2396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ц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-ты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2051" y="4941168"/>
            <a:ext cx="1556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юла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Admin\Pictures\56nN2sAuX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1194154"/>
            <a:ext cx="2203990" cy="15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Sample Pictures\картинки для группы\Весна\cherry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3746"/>
            <a:ext cx="2115319" cy="14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Sample Pictures\картинки для группы\розы и цветы\5be350f37880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98" y="3179114"/>
            <a:ext cx="2190936" cy="16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27" y="4178695"/>
            <a:ext cx="2087263" cy="20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450" y="1556792"/>
            <a:ext cx="2856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нитки   -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450" y="2636912"/>
            <a:ext cx="2715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огонь  -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912130"/>
            <a:ext cx="28127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навес   - 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0913" y="1550255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нит-ки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3693" y="2636912"/>
            <a:ext cx="204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огонь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0173" y="3717032"/>
            <a:ext cx="2509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по-жар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3079" y="4941168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</a:t>
            </a:r>
            <a:r>
              <a:rPr lang="ru-RU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а-вес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0450" y="3717032"/>
            <a:ext cx="2715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пожар  -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1586" y="4912130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вес-на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AutoShape 4" descr="http://s1.uploads.ru/t/fRZ7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27" y="734502"/>
            <a:ext cx="3006080" cy="20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7" descr="http://i1000.photobucket.com/albums/af129/Elisisciousz/_224402H5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951038"/>
            <a:ext cx="27146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37" y="941078"/>
            <a:ext cx="2052059" cy="3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68" y="2383360"/>
            <a:ext cx="3373877" cy="252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:\Sample Pictures\картинки для группы\Весна\73354899_0_36c34_57fa49bf_X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86" y="3010525"/>
            <a:ext cx="3472440" cy="25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1\Презентации\Рам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6"/>
            <a:ext cx="9144000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6964" y="1484784"/>
            <a:ext cx="53199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9BBB59"/>
                </a:solidFill>
              </a:rPr>
              <a:t>Гимнастика </a:t>
            </a:r>
          </a:p>
          <a:p>
            <a:pPr algn="ctr"/>
            <a:r>
              <a:rPr lang="ru-RU" sz="5400" b="1" dirty="0" smtClean="0">
                <a:ln/>
                <a:solidFill>
                  <a:srgbClr val="9BBB59"/>
                </a:solidFill>
              </a:rPr>
              <a:t>для </a:t>
            </a:r>
          </a:p>
          <a:p>
            <a:pPr algn="ctr"/>
            <a:r>
              <a:rPr lang="ru-RU" sz="5400" b="1" dirty="0">
                <a:ln/>
                <a:solidFill>
                  <a:srgbClr val="9BBB59"/>
                </a:solidFill>
              </a:rPr>
              <a:t> </a:t>
            </a:r>
            <a:r>
              <a:rPr lang="ru-RU" sz="5400" b="1" dirty="0" smtClean="0">
                <a:ln/>
                <a:solidFill>
                  <a:srgbClr val="9BBB59"/>
                </a:solidFill>
              </a:rPr>
              <a:t>           кисти руки</a:t>
            </a:r>
            <a:endParaRPr lang="ru-RU" sz="5400" b="1" dirty="0">
              <a:ln/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2360" y="476672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G:\1\Моторика руки первый класс\1 класс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41" y="260648"/>
            <a:ext cx="4608263" cy="645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2360" y="476672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5362" name="Picture 2" descr="G:\1\Моторика руки первый класс\1 класс 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53" y="116632"/>
            <a:ext cx="4248472" cy="6566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2360" y="476672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1602" y="2967335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8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Анна</cp:lastModifiedBy>
  <cp:revision>13</cp:revision>
  <dcterms:created xsi:type="dcterms:W3CDTF">2014-03-11T18:16:01Z</dcterms:created>
  <dcterms:modified xsi:type="dcterms:W3CDTF">2015-11-06T07:08:39Z</dcterms:modified>
</cp:coreProperties>
</file>