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75A370-8329-4C59-BCCC-927E71D7D6B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0A1C90-4C4D-4ABE-87E8-B1D626ED6E7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Край ты, край мой, родимый…</a:t>
            </a:r>
            <a:br>
              <a:rPr lang="ru-RU" dirty="0" smtClean="0"/>
            </a:br>
            <a:r>
              <a:rPr lang="ru-RU" dirty="0" smtClean="0"/>
              <a:t>С.Есенин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72074"/>
            <a:ext cx="8110566" cy="14287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подготовила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начальных классов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Н.М.Таницына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9" y="1071546"/>
            <a:ext cx="79296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</a:rPr>
              <a:t>Цель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</a:rPr>
              <a:t>: 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Познакомить детей с творчеством талантливого русского поэта Сергея Есенина.</a:t>
            </a:r>
          </a:p>
          <a:p>
            <a:r>
              <a:rPr lang="ru-RU" sz="1400" dirty="0">
                <a:solidFill>
                  <a:schemeClr val="bg1"/>
                </a:solidFill>
              </a:rPr>
              <a:t>Формировать положительное отношение к своей национальности, ее культуре и языку.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i="1" dirty="0">
                <a:solidFill>
                  <a:schemeClr val="bg1"/>
                </a:solidFill>
              </a:rPr>
              <a:t>Воспитательные задачи</a:t>
            </a:r>
            <a:r>
              <a:rPr lang="ru-RU" sz="1400" b="1" i="1" dirty="0" smtClean="0">
                <a:solidFill>
                  <a:schemeClr val="bg1"/>
                </a:solidFill>
              </a:rPr>
              <a:t>: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</a:rPr>
              <a:t>воспитание нравственности, патриотизма;</a:t>
            </a:r>
          </a:p>
          <a:p>
            <a:pPr lvl="0"/>
            <a:r>
              <a:rPr lang="ru-RU" sz="1400" dirty="0">
                <a:solidFill>
                  <a:schemeClr val="bg1"/>
                </a:solidFill>
              </a:rPr>
              <a:t>формирование гуманистического отношения к окружающему миру;</a:t>
            </a:r>
          </a:p>
          <a:p>
            <a:pPr lvl="0"/>
            <a:r>
              <a:rPr lang="ru-RU" sz="1400" dirty="0">
                <a:solidFill>
                  <a:schemeClr val="bg1"/>
                </a:solidFill>
              </a:rPr>
              <a:t>воспитание любви к отчему краю, к Родине</a:t>
            </a:r>
            <a:r>
              <a:rPr lang="ru-RU" sz="1400" dirty="0" smtClean="0">
                <a:solidFill>
                  <a:schemeClr val="bg1"/>
                </a:solidFill>
              </a:rPr>
              <a:t>;</a:t>
            </a:r>
            <a:endParaRPr lang="ru-RU" sz="1400" dirty="0">
              <a:solidFill>
                <a:schemeClr val="bg1"/>
              </a:solidFill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</a:rPr>
              <a:t>обеспечение нравственного, духовного, интеллектуального, </a:t>
            </a:r>
            <a:r>
              <a:rPr lang="ru-RU" sz="1400" dirty="0" smtClean="0">
                <a:solidFill>
                  <a:schemeClr val="bg1"/>
                </a:solidFill>
              </a:rPr>
              <a:t>эстетического, </a:t>
            </a:r>
            <a:r>
              <a:rPr lang="ru-RU" sz="1400" dirty="0">
                <a:solidFill>
                  <a:schemeClr val="bg1"/>
                </a:solidFill>
              </a:rPr>
              <a:t>а также саморазвития личности ребенка;</a:t>
            </a:r>
          </a:p>
          <a:p>
            <a:pPr lvl="0"/>
            <a:r>
              <a:rPr lang="ru-RU" sz="1400" dirty="0">
                <a:solidFill>
                  <a:schemeClr val="bg1"/>
                </a:solidFill>
              </a:rPr>
              <a:t>развитие творческих способностей и творческой инициативы детей;</a:t>
            </a:r>
          </a:p>
          <a:p>
            <a:pPr lvl="0"/>
            <a:r>
              <a:rPr lang="ru-RU" sz="1400" dirty="0">
                <a:solidFill>
                  <a:schemeClr val="bg1"/>
                </a:solidFill>
              </a:rPr>
              <a:t>развитие коллективно-творческой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природа рязани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528641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643314"/>
            <a:ext cx="5929354" cy="25717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природа рязани\0_2aad8_eb69355f_-2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91360" cy="388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492919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Отговорила роща золотая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Берёзовым , весёлым языком 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И журавли, печально пролетая,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Уж не жалеют больше ни о ком.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природа рязани\chris_botti_indian_su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65"/>
            <a:ext cx="4411849" cy="42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природа рязани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26" y="836186"/>
            <a:ext cx="5218269" cy="3672000"/>
          </a:xfrm>
          <a:prstGeom prst="rect">
            <a:avLst/>
          </a:prstGeom>
          <a:noFill/>
        </p:spPr>
      </p:pic>
      <p:pic>
        <p:nvPicPr>
          <p:cNvPr id="2051" name="Picture 3" descr="D:\природа рязани\im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4" y="500042"/>
            <a:ext cx="4143400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5072074"/>
            <a:ext cx="227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Топи да болота,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Синий край небес.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Хвойной позолотой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Взвенивает</a:t>
            </a:r>
            <a:r>
              <a:rPr lang="ru-RU" dirty="0" smtClean="0">
                <a:solidFill>
                  <a:schemeClr val="bg1"/>
                </a:solidFill>
              </a:rPr>
              <a:t>   лес.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371600"/>
            <a:ext cx="517037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природа рязани\1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2" y="571480"/>
            <a:ext cx="4957588" cy="3564000"/>
          </a:xfrm>
          <a:prstGeom prst="rect">
            <a:avLst/>
          </a:prstGeom>
          <a:noFill/>
        </p:spPr>
      </p:pic>
      <p:pic>
        <p:nvPicPr>
          <p:cNvPr id="3075" name="Picture 3" descr="D:\природа рязани\126932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3" y="876300"/>
            <a:ext cx="3973996" cy="356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4786322"/>
            <a:ext cx="3494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Край любимый! Сердцу снятся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Скирды солнца в водах лонных.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хотел бы затеряться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зеленях твоих  </a:t>
            </a:r>
            <a:r>
              <a:rPr lang="ru-RU" dirty="0" err="1" smtClean="0">
                <a:solidFill>
                  <a:schemeClr val="bg1"/>
                </a:solidFill>
              </a:rPr>
              <a:t>стозвонных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\Downloads\ковы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71547"/>
            <a:ext cx="4286280" cy="3500462"/>
          </a:xfrm>
          <a:prstGeom prst="rect">
            <a:avLst/>
          </a:prstGeom>
          <a:noFill/>
        </p:spPr>
      </p:pic>
      <p:pic>
        <p:nvPicPr>
          <p:cNvPr id="4099" name="Picture 3" descr="C:\Users\11\Downloads\ковыль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500594" cy="356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4929198"/>
            <a:ext cx="3956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Спит ковыль. Равнина  дорогая,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свинцовой свежести  полынь.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Никакая родина другая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вольёт мне в грудь мою теплынь.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природа рязани\ЕСЕНИН - ПЕВЕЦ РОДНОГО КРАЯ Sergej Esenin pevets rodnogo kr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5875"/>
            <a:ext cx="5184000" cy="38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101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Край ты, край мой, родимый… С.Есенин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 ты, край мой, родимый… С.Есенин</dc:title>
  <dc:creator>11</dc:creator>
  <cp:lastModifiedBy>11</cp:lastModifiedBy>
  <cp:revision>1</cp:revision>
  <dcterms:created xsi:type="dcterms:W3CDTF">2015-11-04T07:46:05Z</dcterms:created>
  <dcterms:modified xsi:type="dcterms:W3CDTF">2015-11-04T09:36:22Z</dcterms:modified>
</cp:coreProperties>
</file>