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7" r:id="rId4"/>
    <p:sldId id="259" r:id="rId5"/>
    <p:sldId id="262" r:id="rId6"/>
    <p:sldId id="273" r:id="rId7"/>
    <p:sldId id="263" r:id="rId8"/>
    <p:sldId id="266" r:id="rId9"/>
    <p:sldId id="265" r:id="rId10"/>
    <p:sldId id="264" r:id="rId11"/>
    <p:sldId id="272" r:id="rId12"/>
    <p:sldId id="26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66"/>
    <a:srgbClr val="9999FF"/>
    <a:srgbClr val="FF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16" autoAdjust="0"/>
    <p:restoredTop sz="94660"/>
  </p:normalViewPr>
  <p:slideViewPr>
    <p:cSldViewPr>
      <p:cViewPr varScale="1">
        <p:scale>
          <a:sx n="73" d="100"/>
          <a:sy n="73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4;&#1077;&#1085;&#1100;%20&#1084;&#1072;&#1090;&#1077;&#1088;&#1080;\detskie_pesni_-_pesnya_mamontnk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nrojdeniya-3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57166"/>
            <a:ext cx="2570686" cy="2714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00042"/>
            <a:ext cx="3353803" cy="1323439"/>
          </a:xfrm>
          <a:prstGeom prst="rect">
            <a:avLst/>
          </a:prstGeom>
          <a:noFill/>
          <a:effectLst>
            <a:outerShdw blurRad="25400" dist="25400" dir="5400000" algn="ctr" rotWithShape="0">
              <a:srgbClr val="660066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Милые,</a:t>
            </a:r>
            <a:r>
              <a:rPr lang="ru-RU" sz="7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4572008"/>
            <a:ext cx="8193269" cy="1569660"/>
          </a:xfrm>
          <a:prstGeom prst="rect">
            <a:avLst/>
          </a:prstGeom>
          <a:noFill/>
          <a:effectLst>
            <a:outerShdw blurRad="25400" dist="25400" dir="5400000" algn="ctr" rotWithShape="0">
              <a:srgbClr val="660066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Это наши мамы!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2000240"/>
            <a:ext cx="3977371" cy="1323439"/>
          </a:xfrm>
          <a:prstGeom prst="rect">
            <a:avLst/>
          </a:prstGeom>
          <a:noFill/>
          <a:effectLst>
            <a:outerShdw blurRad="25400" dist="25400" dir="5400000" algn="ctr" rotWithShape="0">
              <a:srgbClr val="660066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любимые,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3286124"/>
            <a:ext cx="3326552" cy="1323439"/>
          </a:xfrm>
          <a:prstGeom prst="rect">
            <a:avLst/>
          </a:prstGeom>
          <a:noFill/>
          <a:effectLst>
            <a:outerShdw blurRad="25400" dist="25400" dir="5400000" algn="ctr" rotWithShape="0">
              <a:srgbClr val="660066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дорогие!</a:t>
            </a:r>
          </a:p>
        </p:txBody>
      </p:sp>
      <p:pic>
        <p:nvPicPr>
          <p:cNvPr id="9" name="detskie_pesni_-_pesnya_mamont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000768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vetki-1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785794"/>
            <a:ext cx="2027295" cy="250033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92105" y="667325"/>
            <a:ext cx="33333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ki-1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000108"/>
            <a:ext cx="1974521" cy="1857388"/>
          </a:xfrm>
          <a:prstGeom prst="rect">
            <a:avLst/>
          </a:prstGeom>
        </p:spPr>
      </p:pic>
      <p:pic>
        <p:nvPicPr>
          <p:cNvPr id="12290" name="Picture 2" descr="http://uld9.mycdn.me/image?id=195023022237&amp;bid=195023022237&amp;t=0&amp;plc=WEB&amp;tkn=AnZvD7irqOdIuKBGyzYP7Yk8tt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i1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0043">
            <a:off x="6372726" y="573409"/>
            <a:ext cx="2000264" cy="265203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340237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nrojdeniya-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643314"/>
            <a:ext cx="2570686" cy="2714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1071546"/>
            <a:ext cx="6875600" cy="3046988"/>
          </a:xfrm>
          <a:prstGeom prst="rect">
            <a:avLst/>
          </a:prstGeom>
          <a:noFill/>
          <a:effectLst>
            <a:outerShdw blurRad="25400" dist="25400" dir="5400000" algn="ctr" rotWithShape="0">
              <a:srgbClr val="660066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С праздником </a:t>
            </a:r>
          </a:p>
          <a:p>
            <a:pPr algn="ctr"/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всех  мам!</a:t>
            </a:r>
          </a:p>
        </p:txBody>
      </p:sp>
    </p:spTree>
  </p:cSld>
  <p:clrMapOvr>
    <a:masterClrMapping/>
  </p:clrMapOvr>
  <p:transition advClick="0" advTm="1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vetki-15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000108"/>
            <a:ext cx="1974521" cy="1857388"/>
          </a:xfrm>
          <a:prstGeom prst="rect">
            <a:avLst/>
          </a:prstGeom>
        </p:spPr>
      </p:pic>
      <p:pic>
        <p:nvPicPr>
          <p:cNvPr id="2050" name="Picture 2" descr="D:\Школа\1Б 2013\Мамы\я с цветам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8145"/>
            <a:ext cx="3240360" cy="48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i1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000108"/>
            <a:ext cx="2147899" cy="1641319"/>
          </a:xfrm>
          <a:prstGeom prst="rect">
            <a:avLst/>
          </a:prstGeom>
        </p:spPr>
      </p:pic>
      <p:pic>
        <p:nvPicPr>
          <p:cNvPr id="1026" name="Picture 2" descr="D:\Школа\1Б 2013\Мамы\P10108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8434" y="1523066"/>
            <a:ext cx="4608511" cy="30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vetki-1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9" y="714356"/>
            <a:ext cx="2088883" cy="2357454"/>
          </a:xfrm>
          <a:prstGeom prst="rect">
            <a:avLst/>
          </a:prstGeom>
        </p:spPr>
      </p:pic>
      <p:pic>
        <p:nvPicPr>
          <p:cNvPr id="3075" name="Picture 3" descr="D:\Школа\1Б 2013\Мамы\Изображение 1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045" y="742677"/>
            <a:ext cx="3451574" cy="46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vetki-12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714356"/>
            <a:ext cx="2381250" cy="2324100"/>
          </a:xfrm>
          <a:prstGeom prst="rect">
            <a:avLst/>
          </a:prstGeom>
        </p:spPr>
      </p:pic>
      <p:pic>
        <p:nvPicPr>
          <p:cNvPr id="4098" name="Picture 2" descr="D:\Школа\1Б 2013\Мамы\IMG_00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40948" y="827868"/>
            <a:ext cx="3214582" cy="44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vetki-1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785794"/>
            <a:ext cx="2027295" cy="2500330"/>
          </a:xfrm>
          <a:prstGeom prst="rect">
            <a:avLst/>
          </a:prstGeom>
        </p:spPr>
      </p:pic>
      <p:pic>
        <p:nvPicPr>
          <p:cNvPr id="5122" name="Picture 2" descr="D:\Школа\1Б 2013\Мамы\P30700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85794"/>
            <a:ext cx="3507854" cy="46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ki-118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714356"/>
            <a:ext cx="1828800" cy="2381250"/>
          </a:xfrm>
          <a:prstGeom prst="rect">
            <a:avLst/>
          </a:prstGeom>
        </p:spPr>
      </p:pic>
      <p:pic>
        <p:nvPicPr>
          <p:cNvPr id="6146" name="Picture 2" descr="D:\Школа\1Б 2013\Мамы\Вен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14356"/>
            <a:ext cx="3088368" cy="48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ki-11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1000108"/>
            <a:ext cx="2028825" cy="2381250"/>
          </a:xfrm>
          <a:prstGeom prst="rect">
            <a:avLst/>
          </a:prstGeom>
        </p:spPr>
      </p:pic>
      <p:pic>
        <p:nvPicPr>
          <p:cNvPr id="7170" name="Picture 2" descr="D:\Школа\1Б 2013\Мамы\Вечери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364710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ki-1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571479"/>
            <a:ext cx="2143140" cy="252890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25383"/>
            <a:ext cx="3318768" cy="46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</Words>
  <Application>Microsoft Office PowerPoint</Application>
  <PresentationFormat>Экран (4:3)</PresentationFormat>
  <Paragraphs>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2015-11-05T15:28:32Z</dcterms:modified>
</cp:coreProperties>
</file>