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5FAD-F9D3-4CFF-8067-2742D65D036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B81-1D70-4BA3-84E3-65C10E903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5FAD-F9D3-4CFF-8067-2742D65D036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B81-1D70-4BA3-84E3-65C10E903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5FAD-F9D3-4CFF-8067-2742D65D036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B81-1D70-4BA3-84E3-65C10E903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5FAD-F9D3-4CFF-8067-2742D65D036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B81-1D70-4BA3-84E3-65C10E903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5FAD-F9D3-4CFF-8067-2742D65D036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B81-1D70-4BA3-84E3-65C10E903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5FAD-F9D3-4CFF-8067-2742D65D036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B81-1D70-4BA3-84E3-65C10E903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5FAD-F9D3-4CFF-8067-2742D65D036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B81-1D70-4BA3-84E3-65C10E903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5FAD-F9D3-4CFF-8067-2742D65D036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B81-1D70-4BA3-84E3-65C10E903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5FAD-F9D3-4CFF-8067-2742D65D036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B81-1D70-4BA3-84E3-65C10E903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5FAD-F9D3-4CFF-8067-2742D65D036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B81-1D70-4BA3-84E3-65C10E903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5FAD-F9D3-4CFF-8067-2742D65D036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B81-1D70-4BA3-84E3-65C10E903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35FAD-F9D3-4CFF-8067-2742D65D0365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06B81-1D70-4BA3-84E3-65C10E903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vetochnay-lavka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12776"/>
            <a:ext cx="8892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Словарные слова с буквой «О»</a:t>
            </a:r>
          </a:p>
          <a:p>
            <a:r>
              <a:rPr lang="ru-RU" sz="3600" b="1" dirty="0" smtClean="0"/>
              <a:t>Составила учитель начальных классов</a:t>
            </a:r>
          </a:p>
          <a:p>
            <a:r>
              <a:rPr lang="ru-RU" sz="3600" b="1" dirty="0" smtClean="0"/>
              <a:t>МОУ ИРМО « </a:t>
            </a:r>
            <a:r>
              <a:rPr lang="ru-RU" sz="3600" b="1" dirty="0" err="1" smtClean="0"/>
              <a:t>Мамоновская</a:t>
            </a:r>
            <a:r>
              <a:rPr lang="ru-RU" sz="3600" b="1" dirty="0" smtClean="0"/>
              <a:t> СОШ», Иркутской области</a:t>
            </a:r>
          </a:p>
          <a:p>
            <a:r>
              <a:rPr lang="ru-RU" sz="3600" b="1" dirty="0" err="1" smtClean="0"/>
              <a:t>Рюмкина</a:t>
            </a:r>
            <a:r>
              <a:rPr lang="ru-RU" sz="3600" b="1" dirty="0" smtClean="0"/>
              <a:t> Валентина Степановна</a:t>
            </a:r>
            <a:endParaRPr lang="ru-RU" sz="3600" b="1" dirty="0"/>
          </a:p>
        </p:txBody>
      </p:sp>
    </p:spTree>
  </p:cSld>
  <p:clrMapOvr>
    <a:masterClrMapping/>
  </p:clrMapOvr>
  <p:transition spd="slow" advTm="5000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824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8064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64088" y="1052736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И К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/>
              <a:t>РЗИНА,</a:t>
            </a:r>
          </a:p>
          <a:p>
            <a:r>
              <a:rPr lang="ru-RU" sz="5400" b="1" dirty="0" smtClean="0"/>
              <a:t>И </a:t>
            </a:r>
            <a:br>
              <a:rPr lang="ru-RU" sz="5400" b="1" dirty="0" smtClean="0"/>
            </a:br>
            <a:r>
              <a:rPr lang="ru-RU" sz="5400" b="1" dirty="0" smtClean="0"/>
              <a:t>К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/>
              <a:t>НФЕТЫ,</a:t>
            </a:r>
            <a:endParaRPr lang="ru-RU" sz="5400" b="1" dirty="0"/>
          </a:p>
        </p:txBody>
      </p:sp>
    </p:spTree>
  </p:cSld>
  <p:clrMapOvr>
    <a:masterClrMapping/>
  </p:clrMapOvr>
  <p:transition spd="slow" advTm="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980728"/>
            <a:ext cx="56886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Г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/>
              <a:t>ЛОС,</a:t>
            </a:r>
            <a:br>
              <a:rPr lang="ru-RU" sz="8000" b="1" dirty="0" smtClean="0"/>
            </a:br>
            <a:r>
              <a:rPr lang="ru-RU" sz="8000" b="1" dirty="0" smtClean="0"/>
              <a:t>ЮМ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/>
              <a:t>Р</a:t>
            </a:r>
            <a:br>
              <a:rPr lang="ru-RU" sz="8000" b="1" dirty="0" smtClean="0"/>
            </a:br>
            <a:r>
              <a:rPr lang="ru-RU" sz="8000" b="1" dirty="0" smtClean="0"/>
              <a:t>И  К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/>
              <a:t>ТЛЕТЫ</a:t>
            </a:r>
            <a:endParaRPr lang="ru-RU" sz="8000" b="1" dirty="0"/>
          </a:p>
        </p:txBody>
      </p:sp>
    </p:spTree>
  </p:cSld>
  <p:clrMapOvr>
    <a:masterClrMapping/>
  </p:clrMapOvr>
  <p:transition spd="slow" advTm="5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8204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ИХ УЖЕ ДАВНЫМ-ДАВНО</a:t>
            </a:r>
            <a:br>
              <a:rPr lang="ru-RU" sz="6000" b="1" dirty="0" smtClean="0"/>
            </a:br>
            <a:r>
              <a:rPr lang="ru-RU" sz="6000" b="1" dirty="0" smtClean="0"/>
              <a:t>ПИШУТ ЛЮДИ </a:t>
            </a:r>
          </a:p>
          <a:p>
            <a:r>
              <a:rPr lang="ru-RU" sz="6000" b="1" dirty="0" smtClean="0"/>
              <a:t>С   БУКВОЙ</a:t>
            </a:r>
          </a:p>
          <a:p>
            <a:r>
              <a:rPr lang="ru-RU" sz="9600" b="1" dirty="0" smtClean="0">
                <a:solidFill>
                  <a:srgbClr val="FF0000"/>
                </a:solidFill>
              </a:rPr>
              <a:t>               « О»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5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52736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Используемая литература:</a:t>
            </a:r>
          </a:p>
          <a:p>
            <a:r>
              <a:rPr lang="ru-RU" sz="4000" b="1" dirty="0" smtClean="0"/>
              <a:t>Источник </a:t>
            </a:r>
            <a:r>
              <a:rPr lang="ru-RU" sz="4000" b="1" dirty="0" err="1" smtClean="0"/>
              <a:t>интернет-картинки</a:t>
            </a:r>
            <a:endParaRPr lang="ru-RU" sz="4000" b="1" dirty="0" smtClean="0"/>
          </a:p>
          <a:p>
            <a:r>
              <a:rPr lang="en-US" sz="4000" b="1" dirty="0" smtClean="0">
                <a:hlinkClick r:id="rId2"/>
              </a:rPr>
              <a:t>www.cvetochnay-lavka.ru</a:t>
            </a:r>
            <a:endParaRPr lang="en-US" sz="4000" b="1" dirty="0" smtClean="0"/>
          </a:p>
          <a:p>
            <a:r>
              <a:rPr lang="en-US" sz="4000" b="1" dirty="0" smtClean="0"/>
              <a:t>Forum.pravmir.ru</a:t>
            </a:r>
            <a:endParaRPr lang="ru-RU" sz="4000" b="1" dirty="0" smtClean="0"/>
          </a:p>
          <a:p>
            <a:r>
              <a:rPr lang="ru-RU" sz="4000" b="1" dirty="0" smtClean="0"/>
              <a:t>« Социальная сеть работников </a:t>
            </a:r>
            <a:r>
              <a:rPr lang="ru-RU" sz="4000" b="1" dirty="0" smtClean="0"/>
              <a:t>образования»</a:t>
            </a:r>
            <a:r>
              <a:rPr lang="en-US" sz="4000" b="1" dirty="0" smtClean="0"/>
              <a:t>nsportal.ru/</a:t>
            </a:r>
            <a:r>
              <a:rPr lang="en-US" sz="4000" b="1" dirty="0" err="1" smtClean="0"/>
              <a:t>nachalnaya-shola</a:t>
            </a:r>
            <a:r>
              <a:rPr lang="en-US" sz="4000" b="1" dirty="0" smtClean="0"/>
              <a:t>/</a:t>
            </a:r>
            <a:r>
              <a:rPr lang="en-US" sz="4000" b="1" dirty="0" err="1" smtClean="0"/>
              <a:t>russkii</a:t>
            </a:r>
            <a:r>
              <a:rPr lang="en-US" sz="4000" b="1" dirty="0" smtClean="0"/>
              <a:t> </a:t>
            </a:r>
            <a:r>
              <a:rPr lang="ru-RU" sz="4000" b="1" dirty="0" smtClean="0"/>
              <a:t>(</a:t>
            </a:r>
            <a:r>
              <a:rPr lang="ru-RU" sz="4000" b="1" dirty="0" smtClean="0"/>
              <a:t>Словарные слова в стихах</a:t>
            </a:r>
          </a:p>
          <a:p>
            <a:r>
              <a:rPr lang="ru-RU" sz="4000" b="1" dirty="0" err="1" smtClean="0"/>
              <a:t>Бастригина</a:t>
            </a:r>
            <a:r>
              <a:rPr lang="ru-RU" sz="4000" b="1" dirty="0" smtClean="0"/>
              <a:t> Виктория Игоревна)</a:t>
            </a:r>
            <a:endParaRPr lang="ru-RU" sz="4000" b="1" dirty="0"/>
          </a:p>
        </p:txBody>
      </p:sp>
    </p:spTree>
  </p:cSld>
  <p:clrMapOvr>
    <a:masterClrMapping/>
  </p:clrMapOvr>
  <p:transition spd="slow" advTm="500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4647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7200"/>
            <a:ext cx="9144000" cy="731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411761" y="764704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Учим словарные слова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 spd="slow"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42712-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-27384"/>
            <a:ext cx="8352928" cy="68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91881" y="260648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Их уже </a:t>
            </a:r>
            <a:r>
              <a:rPr lang="ru-RU" sz="4000" b="1" dirty="0" err="1" smtClean="0">
                <a:solidFill>
                  <a:schemeClr val="tx2">
                    <a:lumMod val="10000"/>
                  </a:schemeClr>
                </a:solidFill>
              </a:rPr>
              <a:t>давным</a:t>
            </a: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 - давно</a:t>
            </a:r>
          </a:p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Пишут люди с буквой </a:t>
            </a:r>
          </a:p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             «О»</a:t>
            </a:r>
            <a:endParaRPr lang="ru-RU" sz="4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0965" y="0"/>
            <a:ext cx="5122069" cy="5157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5229200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М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8000" dirty="0" smtClean="0"/>
              <a:t>Л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8000" dirty="0" smtClean="0"/>
              <a:t>КО,</a:t>
            </a:r>
            <a:endParaRPr lang="ru-RU" sz="8000" dirty="0"/>
          </a:p>
        </p:txBody>
      </p:sp>
    </p:spTree>
  </p:cSld>
  <p:clrMapOvr>
    <a:masterClrMapping/>
  </p:clrMapOvr>
  <p:transition spd="slow" advTm="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pple-cranberry-komp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976664" cy="4365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4509120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К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8000" dirty="0" smtClean="0"/>
              <a:t>МПОТ,</a:t>
            </a:r>
            <a:endParaRPr lang="ru-RU" sz="8000" dirty="0"/>
          </a:p>
        </p:txBody>
      </p:sp>
    </p:spTree>
  </p:cSld>
  <p:clrMapOvr>
    <a:masterClrMapping/>
  </p:clrMapOvr>
  <p:transition spd="slow" advTm="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8wqLa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3240360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2780928"/>
            <a:ext cx="3888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М</a:t>
            </a:r>
            <a:r>
              <a:rPr lang="ru-RU" sz="8800" b="1" dirty="0" smtClean="0">
                <a:solidFill>
                  <a:srgbClr val="FF0000"/>
                </a:solidFill>
              </a:rPr>
              <a:t>О</a:t>
            </a:r>
            <a:r>
              <a:rPr lang="ru-RU" sz="8800" b="1" dirty="0" smtClean="0"/>
              <a:t>РОЗ</a:t>
            </a:r>
            <a:endParaRPr lang="ru-RU" sz="8800" b="1" dirty="0"/>
          </a:p>
        </p:txBody>
      </p:sp>
    </p:spTree>
  </p:cSld>
  <p:clrMapOvr>
    <a:masterClrMapping/>
  </p:clrMapOvr>
  <p:transition spd="slow" advTm="5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4aef86-d22a-4c1e-9e17-3de628a88b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698146" cy="429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4005064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И  К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/>
              <a:t>РОВА,</a:t>
            </a:r>
          </a:p>
          <a:p>
            <a:pPr algn="ctr"/>
            <a:r>
              <a:rPr lang="ru-RU" sz="8000" b="1" dirty="0" smtClean="0"/>
              <a:t>И К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/>
              <a:t>ЛХОЗ</a:t>
            </a:r>
            <a:endParaRPr lang="ru-RU" sz="8000" b="1" dirty="0"/>
          </a:p>
        </p:txBody>
      </p:sp>
    </p:spTree>
  </p:cSld>
  <p:clrMapOvr>
    <a:masterClrMapping/>
  </p:clrMapOvr>
  <p:transition spd="med" advClick="0" advTm="3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-narisovat-korolya-karandashom-poe-tapn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76056" y="476672"/>
            <a:ext cx="3528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Б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r>
              <a:rPr lang="ru-RU" sz="6600" b="1" dirty="0" smtClean="0"/>
              <a:t>Р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r>
              <a:rPr lang="ru-RU" sz="6600" b="1" dirty="0" smtClean="0"/>
              <a:t>ДА,</a:t>
            </a:r>
          </a:p>
          <a:p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r>
              <a:rPr lang="ru-RU" sz="6600" b="1" dirty="0" smtClean="0"/>
              <a:t>ТЕЦ,</a:t>
            </a:r>
          </a:p>
          <a:p>
            <a:r>
              <a:rPr lang="ru-RU" sz="6600" b="1" dirty="0" smtClean="0"/>
              <a:t>К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r>
              <a:rPr lang="ru-RU" sz="6600" b="1" dirty="0" smtClean="0"/>
              <a:t>РОНА</a:t>
            </a:r>
            <a:endParaRPr lang="ru-RU" sz="6600" b="1" dirty="0"/>
          </a:p>
        </p:txBody>
      </p:sp>
    </p:spTree>
  </p:cSld>
  <p:clrMapOvr>
    <a:masterClrMapping/>
  </p:clrMapOvr>
  <p:transition spd="slow" advTm="5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7032"/>
            <a:ext cx="2857500" cy="1600200"/>
          </a:xfrm>
          <a:prstGeom prst="rect">
            <a:avLst/>
          </a:prstGeom>
        </p:spPr>
      </p:pic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2162175" cy="2114550"/>
          </a:xfrm>
          <a:prstGeom prst="rect">
            <a:avLst/>
          </a:prstGeom>
        </p:spPr>
      </p:pic>
      <p:pic>
        <p:nvPicPr>
          <p:cNvPr id="4" name="Рисунок 3" descr="kolonna.6240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988840"/>
            <a:ext cx="3131840" cy="4149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564904"/>
            <a:ext cx="3552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К</a:t>
            </a: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/>
              <a:t>ЛЕСО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301208"/>
            <a:ext cx="3377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К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r>
              <a:rPr lang="ru-RU" sz="6600" b="1" dirty="0" smtClean="0"/>
              <a:t>ВЕР</a:t>
            </a:r>
            <a:endParaRPr lang="ru-RU" sz="6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404664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К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r>
              <a:rPr lang="ru-RU" sz="6600" b="1" dirty="0" smtClean="0"/>
              <a:t>ЛОННА</a:t>
            </a:r>
            <a:endParaRPr lang="ru-RU" sz="6600" b="1" dirty="0"/>
          </a:p>
        </p:txBody>
      </p:sp>
    </p:spTree>
  </p:cSld>
  <p:clrMapOvr>
    <a:masterClrMapping/>
  </p:clrMapOvr>
  <p:transition spd="slow" advTm="5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88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Mama</cp:lastModifiedBy>
  <cp:revision>14</cp:revision>
  <dcterms:created xsi:type="dcterms:W3CDTF">2015-11-05T12:50:01Z</dcterms:created>
  <dcterms:modified xsi:type="dcterms:W3CDTF">2015-11-05T15:09:58Z</dcterms:modified>
</cp:coreProperties>
</file>