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0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0066FF"/>
    <a:srgbClr val="FF3399"/>
    <a:srgbClr val="FF99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A34EF-B01E-49ED-A42A-6CE8BEC4B46A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99EFD-9B66-4593-9C0D-24D642F3F873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18930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F54D6-54EE-4497-9B06-83A97659A74A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EE842-1FD0-4AF0-B55D-D19E8CF61E95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259601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9D1E-E1C8-4682-8491-7CF46CCBCECB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B06C5-BD63-46E4-B2B7-E485820C092E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27210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8F1C-06A3-4FA0-820C-671EB54CA064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1D3BA-B1CA-44AD-A4B7-D7BB6B769999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205862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BB2B6-4ED2-4D29-B3D5-5B9970537EBB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AEF6B-AEE3-4104-83CD-B2396C9C100E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37831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B6494-DEB6-4601-BFFF-DB3EC288A3BB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E6980-6FDA-4380-9DFF-02239CC71AFA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130879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64A2-B37E-4266-B788-1E5CB8E45950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5C481-E3ED-4973-B746-CF221AB8A4FA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342141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2744-FE65-431A-9ADF-2F98D11712CE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9078C-040F-4D8E-AB78-448F1AAF250F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331631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562A1-881E-4B2A-A18B-29A48FFD22E9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671D5-54F6-4CDB-9A07-DAA5745D762D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20368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9204-85E6-46F7-8D60-37BC551917CF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AA3F6-C730-479C-8C74-BB9A983B440C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199103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E9C8A-D648-414C-BC76-97DD2000270B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6D0D1-2BFA-451E-9C42-451BEDC22515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6940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be-BY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be-BY" smtClean="0"/>
              <a:t>Образец текста</a:t>
            </a:r>
          </a:p>
          <a:p>
            <a:pPr lvl="1"/>
            <a:r>
              <a:rPr lang="ru-RU" altLang="be-BY" smtClean="0"/>
              <a:t>Второй уровень</a:t>
            </a:r>
          </a:p>
          <a:p>
            <a:pPr lvl="2"/>
            <a:r>
              <a:rPr lang="ru-RU" altLang="be-BY" smtClean="0"/>
              <a:t>Третий уровень</a:t>
            </a:r>
          </a:p>
          <a:p>
            <a:pPr lvl="3"/>
            <a:r>
              <a:rPr lang="ru-RU" altLang="be-BY" smtClean="0"/>
              <a:t>Четвертый уровень</a:t>
            </a:r>
          </a:p>
          <a:p>
            <a:pPr lvl="4"/>
            <a:r>
              <a:rPr lang="ru-RU" altLang="be-BY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B54F5A-09E9-4079-B910-6569663D9883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E2E2C52-1032-4B20-92D2-7346F2DCAE4E}" type="slidenum">
              <a:rPr lang="ru-RU" altLang="be-BY"/>
              <a:pPr/>
              <a:t>‹#›</a:t>
            </a:fld>
            <a:endParaRPr lang="ru-RU" alt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3571868" y="5786454"/>
            <a:ext cx="2286016" cy="50006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 flipV="1">
            <a:off x="-2286048" y="5286388"/>
            <a:ext cx="357190" cy="1047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785918" y="1500175"/>
            <a:ext cx="5500726" cy="157163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Тест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«Порядок выполнения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действий в выражениях»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357166"/>
            <a:ext cx="335758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Математика 3 класс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1714512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altLang="be-BY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Выбери выражения, в которых первым действием выполняется сложение</a:t>
            </a:r>
          </a:p>
          <a:p>
            <a:pPr eaLnBrk="1" hangingPunct="1">
              <a:buNone/>
            </a:pPr>
            <a:endParaRPr lang="ru-RU" altLang="be-BY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857224" y="2071678"/>
            <a:ext cx="3571900" cy="8572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1654-456-(46+12)-3</a:t>
            </a: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4857752" y="4143380"/>
            <a:ext cx="3429024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47+67-29-1-34+0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4857752" y="2071678"/>
            <a:ext cx="3357586" cy="8572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700:10∙(37+23):10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857224" y="3143248"/>
            <a:ext cx="3571900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90 – (50- 40:5)∙2+ 30 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857224" y="4143380"/>
            <a:ext cx="3500462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980+720:2∙1-820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4857752" y="3143248"/>
            <a:ext cx="3429024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574+26+(3678-234)</a:t>
            </a: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85918" y="5214950"/>
            <a:ext cx="2643188" cy="642937"/>
          </a:xfrm>
          <a:prstGeom prst="roundRect">
            <a:avLst/>
          </a:prstGeom>
          <a:solidFill>
            <a:srgbClr val="00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714876" y="5214950"/>
            <a:ext cx="2786082" cy="642937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1714512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altLang="be-BY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Выбери выражения, в которых вторым действием выполняется вычитание</a:t>
            </a:r>
          </a:p>
          <a:p>
            <a:pPr eaLnBrk="1" hangingPunct="1">
              <a:buNone/>
            </a:pPr>
            <a:endParaRPr lang="ru-RU" altLang="be-BY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857224" y="2500306"/>
            <a:ext cx="3571900" cy="8572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120-(50-10:2)∙2+ 30 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4857752" y="2500306"/>
            <a:ext cx="3357586" cy="8572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(365∙10-280)∙5:10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4786314" y="3714752"/>
            <a:ext cx="3571900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(36-18):(72:8)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857224" y="3714752"/>
            <a:ext cx="3500462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980+720:2∙14-20</a:t>
            </a: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14480" y="4714884"/>
            <a:ext cx="2643188" cy="642937"/>
          </a:xfrm>
          <a:prstGeom prst="roundRect">
            <a:avLst/>
          </a:prstGeom>
          <a:solidFill>
            <a:srgbClr val="00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714876" y="4714884"/>
            <a:ext cx="2786082" cy="642937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1714512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altLang="be-BY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Выбери действия, относящиеся к действиям первой ступени:</a:t>
            </a:r>
            <a:endParaRPr lang="ru-RU" altLang="be-BY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1071538" y="2643182"/>
            <a:ext cx="3143272" cy="78581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сложение 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1071538" y="3714752"/>
            <a:ext cx="3214710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вычитание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5357818" y="3714752"/>
            <a:ext cx="3000396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умножение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5357818" y="2643182"/>
            <a:ext cx="3000396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деление</a:t>
            </a: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571604" y="4714884"/>
            <a:ext cx="2643188" cy="642937"/>
          </a:xfrm>
          <a:prstGeom prst="roundRect">
            <a:avLst/>
          </a:prstGeom>
          <a:solidFill>
            <a:srgbClr val="00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5429256" y="4714884"/>
            <a:ext cx="2643206" cy="642937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be-BY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теста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28662" y="1500174"/>
            <a:ext cx="5900738" cy="32861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ru-RU" altLang="be-BY" sz="4800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Содержимое 2"/>
          <p:cNvSpPr txBox="1">
            <a:spLocks/>
          </p:cNvSpPr>
          <p:nvPr/>
        </p:nvSpPr>
        <p:spPr bwMode="auto">
          <a:xfrm>
            <a:off x="571472" y="5000636"/>
            <a:ext cx="58578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be-BY" sz="3200" dirty="0" smtClean="0">
                <a:solidFill>
                  <a:srgbClr val="7030A0"/>
                </a:solidFill>
                <a:cs typeface="Arial" panose="020B0604020202020204" pitchFamily="34" charset="0"/>
              </a:rPr>
              <a:t>Время: 1 мин. 28 сек.</a:t>
            </a:r>
            <a:endParaRPr lang="ru-RU" altLang="be-BY" sz="3200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5572132" y="4714884"/>
            <a:ext cx="2286000" cy="7143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>
            <a:hlinkClick r:id="" action="ppaction://macro?name=wrk_correct"/>
          </p:cNvPr>
          <p:cNvSpPr/>
          <p:nvPr/>
        </p:nvSpPr>
        <p:spPr>
          <a:xfrm>
            <a:off x="6429388" y="3929066"/>
            <a:ext cx="2286000" cy="714375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pic>
        <p:nvPicPr>
          <p:cNvPr id="7" name="Picture 2" descr="C:\Documents and Settings\Admin\Мои документы\В работе 1\Анимашки\мышь\c804dd6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1714488"/>
            <a:ext cx="2286016" cy="2664354"/>
          </a:xfrm>
          <a:prstGeom prst="rect">
            <a:avLst/>
          </a:prstGeom>
          <a:noFill/>
        </p:spPr>
      </p:pic>
      <p:sp>
        <p:nvSpPr>
          <p:cNvPr id="9" name="Управляющая кнопка: домой 8">
            <a:hlinkClick r:id="" action="ppaction://hlinkshowjump?jump=endshow" highlightClick="1"/>
          </p:cNvPr>
          <p:cNvSpPr/>
          <p:nvPr/>
        </p:nvSpPr>
        <p:spPr>
          <a:xfrm>
            <a:off x="500034" y="428604"/>
            <a:ext cx="785818" cy="785818"/>
          </a:xfrm>
          <a:prstGeom prst="actionButtonHo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229600" cy="2143140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Какое действие в выражении </a:t>
            </a:r>
          </a:p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110-(60 +40):10∙8 </a:t>
            </a:r>
          </a:p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нужно выполнить первым? </a:t>
            </a:r>
            <a:endParaRPr lang="ru-RU" altLang="be-BY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ru-RU" altLang="be-BY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786050" y="3071810"/>
            <a:ext cx="3357586" cy="8572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Сложение 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57224" y="4286250"/>
            <a:ext cx="3500461" cy="8572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Деление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4857753" y="4286250"/>
            <a:ext cx="3429024" cy="8572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Вычитание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2428892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Определи, в каком выражении следующий  порядок выполнения действий: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умножение; 2) деление; 3) сложение; 4) вычитание; 5) сложение. </a:t>
            </a:r>
            <a:endParaRPr lang="ru-RU" altLang="be-BY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000628" y="4286256"/>
            <a:ext cx="3357586" cy="8572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20+8∙5-45:9+12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57224" y="4286250"/>
            <a:ext cx="3500461" cy="8572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15+6∙5-48:6-10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571736" y="3286124"/>
            <a:ext cx="3429024" cy="8572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25+30:6-3∙5+45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1500198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каком из выражений последнее действие умножение? </a:t>
            </a:r>
            <a:endParaRPr lang="ru-RU" altLang="be-BY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500166" y="3071810"/>
            <a:ext cx="5214974" cy="8572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391∙37:17∙(2248:8 – 162) 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500166" y="4286256"/>
            <a:ext cx="5214974" cy="8572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1001:13∙(318 +466):22 </a:t>
            </a:r>
            <a:endParaRPr lang="ru-RU" sz="3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571604" y="1785926"/>
            <a:ext cx="5143536" cy="8572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10000 –(5∙9+56∙7)∙2 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1643074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Какое действие в  выражении  </a:t>
            </a:r>
          </a:p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560 –(80+20):10∙7 </a:t>
            </a:r>
          </a:p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нужно сделать вторым? </a:t>
            </a:r>
            <a:endParaRPr lang="ru-RU" altLang="be-BY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altLang="be-BY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500166" y="4714884"/>
            <a:ext cx="5143536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Деление   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500166" y="3643314"/>
            <a:ext cx="5143536" cy="8572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Вычитание  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500166" y="2428868"/>
            <a:ext cx="5143536" cy="8572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Сложение  </a:t>
            </a:r>
            <a:endParaRPr lang="ru-RU" sz="3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715404" cy="1643074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Выбери верное высказывание: </a:t>
            </a:r>
          </a:p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 выражении без скобок действия выполняются в следующем порядке:»</a:t>
            </a:r>
            <a:endParaRPr lang="ru-RU" altLang="be-BY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857224" y="4572008"/>
            <a:ext cx="7072362" cy="107157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сначала умножение и деление, а затем сложение и вычитание   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57224" y="3286124"/>
            <a:ext cx="7072362" cy="114300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сложение и вычитание,  затем умножение и деление  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928662" y="2143116"/>
            <a:ext cx="6929486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порядку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715404" cy="1643074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Выбери верное высказывание: </a:t>
            </a:r>
          </a:p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 выражении со скобками действия выполняются в следующем порядке:»</a:t>
            </a:r>
            <a:endParaRPr lang="ru-RU" altLang="be-BY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928662" y="2071678"/>
            <a:ext cx="6929486" cy="107157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сначала в скобках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57224" y="3286124"/>
            <a:ext cx="7000924" cy="114300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сначала умножение и деление, а затем сложение и вычитание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857224" y="4572008"/>
            <a:ext cx="7000924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порядку записи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715404" cy="1643074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Выбери верный ответ: </a:t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90-(50-40:5)∙2+30 =</a:t>
            </a:r>
            <a:endParaRPr lang="ru-RU" altLang="be-BY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715140" y="3143248"/>
            <a:ext cx="1285884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715140" y="1928802"/>
            <a:ext cx="1285884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715140" y="4286256"/>
            <a:ext cx="1285884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92 </a:t>
            </a:r>
          </a:p>
        </p:txBody>
      </p:sp>
      <p:pic>
        <p:nvPicPr>
          <p:cNvPr id="22530" name="Picture 2" descr="C:\Documents and Settings\Admin\Мои документы\В работе 1\Анимашки\мышь\c804dd6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2214554"/>
            <a:ext cx="2928958" cy="34137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290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Тест  «Порядок выполнения  действий в выражениях»</vt:lpstr>
      <vt:lpstr>Результат теста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user</cp:lastModifiedBy>
  <cp:revision>733</cp:revision>
  <dcterms:created xsi:type="dcterms:W3CDTF">2007-04-26T13:09:51Z</dcterms:created>
  <dcterms:modified xsi:type="dcterms:W3CDTF">2015-11-09T06:19:55Z</dcterms:modified>
</cp:coreProperties>
</file>