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custDataLst>
    <p:tags r:id="rId1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F4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51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2567-60F4-405E-A4F6-90BAD52E1AC7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6C72C-0308-4494-B35F-2353641BF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2567-60F4-405E-A4F6-90BAD52E1AC7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6C72C-0308-4494-B35F-2353641BF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275035"/>
            <a:ext cx="1543051" cy="585073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2" y="275035"/>
            <a:ext cx="4476751" cy="585073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2567-60F4-405E-A4F6-90BAD52E1AC7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6C72C-0308-4494-B35F-2353641BF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2567-60F4-405E-A4F6-90BAD52E1AC7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6C72C-0308-4494-B35F-2353641BF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2567-60F4-405E-A4F6-90BAD52E1AC7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6C72C-0308-4494-B35F-2353641BF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1" y="1600201"/>
            <a:ext cx="3009900" cy="4525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05201" y="1600201"/>
            <a:ext cx="3009900" cy="4525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2567-60F4-405E-A4F6-90BAD52E1AC7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6C72C-0308-4494-B35F-2353641BF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2567-60F4-405E-A4F6-90BAD52E1AC7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6C72C-0308-4494-B35F-2353641BF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2567-60F4-405E-A4F6-90BAD52E1AC7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6C72C-0308-4494-B35F-2353641BF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2567-60F4-405E-A4F6-90BAD52E1AC7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6C72C-0308-4494-B35F-2353641BF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2567-60F4-405E-A4F6-90BAD52E1AC7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6C72C-0308-4494-B35F-2353641BF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2567-60F4-405E-A4F6-90BAD52E1AC7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6C72C-0308-4494-B35F-2353641BF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22567-60F4-405E-A4F6-90BAD52E1AC7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6C72C-0308-4494-B35F-2353641BF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2.wav"/><Relationship Id="rId7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2.wav"/><Relationship Id="rId7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2.wav"/><Relationship Id="rId7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2.wav"/><Relationship Id="rId7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s019.radikal.ru/i608/1210/69/31d22d49cdef.jpg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://static.freepik.com/foto-gratis/resumen-fondo-azul--tiempo_21016408.jpg" TargetMode="External"/><Relationship Id="rId12" Type="http://schemas.openxmlformats.org/officeDocument/2006/relationships/hyperlink" Target="http://www.askbooka.ru/stihi/samuil-marshak/my-znaem-vremya-rastyazhimo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bornik-mudrosti.ru/poslovicy-i-pogovorki-pro-speshku/" TargetMode="External"/><Relationship Id="rId11" Type="http://schemas.openxmlformats.org/officeDocument/2006/relationships/hyperlink" Target="http://flatcast.web.tr/images/imported/2014/06/641.png" TargetMode="External"/><Relationship Id="rId5" Type="http://schemas.openxmlformats.org/officeDocument/2006/relationships/hyperlink" Target="http://sbornik-mudrosti.ru/poslovicy-i-pogovorki-o-vremeni/" TargetMode="External"/><Relationship Id="rId10" Type="http://schemas.openxmlformats.org/officeDocument/2006/relationships/hyperlink" Target="http://topcultured.com/wp-content/uploads/2012/07/Alarm-Clock.jpg" TargetMode="External"/><Relationship Id="rId4" Type="http://schemas.openxmlformats.org/officeDocument/2006/relationships/image" Target="../media/image4.jpeg"/><Relationship Id="rId9" Type="http://schemas.openxmlformats.org/officeDocument/2006/relationships/hyperlink" Target="https://im2-tub-kz.yandex.net/i?id=de3a74f8732fb219f53032831b9e3f13&amp;n=33&amp;h=170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2.wav"/><Relationship Id="rId7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2.wav"/><Relationship Id="rId7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2.wav"/><Relationship Id="rId7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2.wav"/><Relationship Id="rId7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2.wav"/><Relationship Id="rId7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2.wav"/><Relationship Id="rId7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2.wav"/><Relationship Id="rId7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2.wav"/><Relationship Id="rId7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://static.freepik.com/foto-gratis/resumen-fondo-azul--tiempo_2101640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286644" cy="514389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Picture 5" descr="http://static.freepik.com/foto-gratis/resumen-fondo-azul--tiempo_21016408.jpg"/>
          <p:cNvPicPr>
            <a:picLocks noChangeAspect="1" noChangeArrowheads="1"/>
          </p:cNvPicPr>
          <p:nvPr/>
        </p:nvPicPr>
        <p:blipFill>
          <a:blip r:embed="rId3"/>
          <a:srcRect l="74510"/>
          <a:stretch>
            <a:fillRect/>
          </a:stretch>
        </p:blipFill>
        <p:spPr bwMode="auto">
          <a:xfrm flipH="1">
            <a:off x="7286644" y="-396"/>
            <a:ext cx="1857356" cy="5143896"/>
          </a:xfrm>
          <a:prstGeom prst="rect">
            <a:avLst/>
          </a:prstGeom>
          <a:noFill/>
        </p:spPr>
      </p:pic>
      <p:sp>
        <p:nvSpPr>
          <p:cNvPr id="9" name="Скругленный прямоугольник 8"/>
          <p:cNvSpPr/>
          <p:nvPr/>
        </p:nvSpPr>
        <p:spPr>
          <a:xfrm>
            <a:off x="357158" y="142858"/>
            <a:ext cx="8643998" cy="4857784"/>
          </a:xfrm>
          <a:prstGeom prst="roundRect">
            <a:avLst/>
          </a:prstGeom>
          <a:solidFill>
            <a:srgbClr val="E8F4F8">
              <a:alpha val="90000"/>
            </a:srgbClr>
          </a:solidFill>
          <a:ln>
            <a:solidFill>
              <a:srgbClr val="0070C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D:\Доки\Desktop\Дети\fotolia_29370405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3286130"/>
            <a:ext cx="1500163" cy="1433225"/>
          </a:xfrm>
          <a:prstGeom prst="rect">
            <a:avLst/>
          </a:prstGeom>
          <a:noFill/>
        </p:spPr>
      </p:pic>
      <p:sp>
        <p:nvSpPr>
          <p:cNvPr id="10" name="Скругленный прямоугольник 9"/>
          <p:cNvSpPr/>
          <p:nvPr/>
        </p:nvSpPr>
        <p:spPr>
          <a:xfrm>
            <a:off x="1893075" y="1214428"/>
            <a:ext cx="5357850" cy="3429024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Тренажёр по математике</a:t>
            </a:r>
          </a:p>
          <a:p>
            <a:pPr algn="ctr"/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«Делу  - время, потехе – час!»</a:t>
            </a:r>
          </a:p>
          <a:p>
            <a:pPr algn="ctr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класс</a:t>
            </a:r>
          </a:p>
          <a:p>
            <a:pPr algn="ctr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D:\Доки\Desktop\Дети\fotolia_29370425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79025" y="357172"/>
            <a:ext cx="1785950" cy="964395"/>
          </a:xfrm>
          <a:prstGeom prst="rect">
            <a:avLst/>
          </a:prstGeom>
          <a:noFill/>
        </p:spPr>
      </p:pic>
      <p:sp>
        <p:nvSpPr>
          <p:cNvPr id="11" name="Управляющая кнопка: сведения 10">
            <a:hlinkClick r:id="" action="ppaction://hlinkshowjump?jump=lastslide" highlightClick="1"/>
          </p:cNvPr>
          <p:cNvSpPr/>
          <p:nvPr/>
        </p:nvSpPr>
        <p:spPr>
          <a:xfrm>
            <a:off x="0" y="4714890"/>
            <a:ext cx="428596" cy="428610"/>
          </a:xfrm>
          <a:prstGeom prst="actionButtonInformati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с вырезом 11">
            <a:hlinkClick r:id="" action="ppaction://hlinkshowjump?jump=nextslide"/>
          </p:cNvPr>
          <p:cNvSpPr/>
          <p:nvPr/>
        </p:nvSpPr>
        <p:spPr>
          <a:xfrm>
            <a:off x="8143868" y="4857766"/>
            <a:ext cx="1000132" cy="285734"/>
          </a:xfrm>
          <a:prstGeom prst="notched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://static.freepik.com/foto-gratis/resumen-fondo-azul--tiempo_2101640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7286644" cy="5143896"/>
          </a:xfrm>
          <a:prstGeom prst="rect">
            <a:avLst/>
          </a:prstGeom>
          <a:noFill/>
        </p:spPr>
      </p:pic>
      <p:pic>
        <p:nvPicPr>
          <p:cNvPr id="8" name="Picture 5" descr="http://static.freepik.com/foto-gratis/resumen-fondo-azul--tiempo_21016408.jpg"/>
          <p:cNvPicPr>
            <a:picLocks noChangeAspect="1" noChangeArrowheads="1"/>
          </p:cNvPicPr>
          <p:nvPr/>
        </p:nvPicPr>
        <p:blipFill>
          <a:blip r:embed="rId5"/>
          <a:srcRect l="74510"/>
          <a:stretch>
            <a:fillRect/>
          </a:stretch>
        </p:blipFill>
        <p:spPr bwMode="auto">
          <a:xfrm flipH="1">
            <a:off x="7286644" y="-396"/>
            <a:ext cx="1857356" cy="5143896"/>
          </a:xfrm>
          <a:prstGeom prst="rect">
            <a:avLst/>
          </a:prstGeom>
          <a:noFill/>
        </p:spPr>
      </p:pic>
      <p:sp>
        <p:nvSpPr>
          <p:cNvPr id="9" name="Скругленный прямоугольник 8"/>
          <p:cNvSpPr/>
          <p:nvPr/>
        </p:nvSpPr>
        <p:spPr>
          <a:xfrm>
            <a:off x="285720" y="142858"/>
            <a:ext cx="8643998" cy="4857784"/>
          </a:xfrm>
          <a:prstGeom prst="roundRect">
            <a:avLst/>
          </a:prstGeom>
          <a:solidFill>
            <a:srgbClr val="E8F4F8">
              <a:alpha val="90000"/>
            </a:srgbClr>
          </a:solidFill>
          <a:ln>
            <a:solidFill>
              <a:srgbClr val="0070C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928926" y="1000114"/>
            <a:ext cx="2857520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81 : 9 + 31 =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Доки\Desktop\Дети\fotolia_29370425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214296"/>
            <a:ext cx="1785950" cy="964395"/>
          </a:xfrm>
          <a:prstGeom prst="rect">
            <a:avLst/>
          </a:prstGeom>
          <a:noFill/>
        </p:spPr>
      </p:pic>
      <p:grpSp>
        <p:nvGrpSpPr>
          <p:cNvPr id="2" name="Группа 17"/>
          <p:cNvGrpSpPr/>
          <p:nvPr/>
        </p:nvGrpSpPr>
        <p:grpSpPr>
          <a:xfrm>
            <a:off x="642910" y="3500444"/>
            <a:ext cx="7858145" cy="1433225"/>
            <a:chOff x="642910" y="3429006"/>
            <a:chExt cx="7858145" cy="1433225"/>
          </a:xfrm>
        </p:grpSpPr>
        <p:pic>
          <p:nvPicPr>
            <p:cNvPr id="1027" name="Picture 3" descr="D:\Доки\Desktop\Дети\fotolia_29370405.jp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000892" y="3429006"/>
              <a:ext cx="1500163" cy="1433225"/>
            </a:xfrm>
            <a:prstGeom prst="rect">
              <a:avLst/>
            </a:prstGeom>
            <a:noFill/>
          </p:spPr>
        </p:pic>
        <p:sp>
          <p:nvSpPr>
            <p:cNvPr id="13" name="Прямоугольная выноска 12"/>
            <p:cNvSpPr/>
            <p:nvPr/>
          </p:nvSpPr>
          <p:spPr>
            <a:xfrm>
              <a:off x="642910" y="3500444"/>
              <a:ext cx="6143668" cy="785818"/>
            </a:xfrm>
            <a:prstGeom prst="wedgeRectCallout">
              <a:avLst>
                <a:gd name="adj1" fmla="val 53895"/>
                <a:gd name="adj2" fmla="val 73595"/>
              </a:avLst>
            </a:prstGeom>
            <a:solidFill>
              <a:srgbClr val="0070C0">
                <a:alpha val="52000"/>
              </a:srgb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fontAlgn="base"/>
              <a:r>
                <a:rPr lang="ru-RU" sz="2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Знай минутам цену, секундам счет.</a:t>
              </a:r>
            </a:p>
            <a:p>
              <a:pPr algn="ctr" fontAlgn="base"/>
              <a:endPara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Группа 22"/>
          <p:cNvGrpSpPr/>
          <p:nvPr/>
        </p:nvGrpSpPr>
        <p:grpSpPr>
          <a:xfrm>
            <a:off x="6072198" y="1643056"/>
            <a:ext cx="2143140" cy="1596639"/>
            <a:chOff x="857224" y="1643056"/>
            <a:chExt cx="2143140" cy="1596639"/>
          </a:xfrm>
        </p:grpSpPr>
        <p:pic>
          <p:nvPicPr>
            <p:cNvPr id="4" name="Picture 2" descr="http://www.playcast.ru/uploads/2014/09/08/9772503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857224" y="1643056"/>
              <a:ext cx="2143140" cy="1596639"/>
            </a:xfrm>
            <a:prstGeom prst="rect">
              <a:avLst/>
            </a:prstGeom>
            <a:noFill/>
          </p:spPr>
        </p:pic>
        <p:sp>
          <p:nvSpPr>
            <p:cNvPr id="20" name="Овал 19"/>
            <p:cNvSpPr/>
            <p:nvPr/>
          </p:nvSpPr>
          <p:spPr>
            <a:xfrm>
              <a:off x="1357290" y="2143122"/>
              <a:ext cx="1044000" cy="1000132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40</a:t>
              </a:r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Группа 24"/>
          <p:cNvGrpSpPr/>
          <p:nvPr/>
        </p:nvGrpSpPr>
        <p:grpSpPr>
          <a:xfrm>
            <a:off x="3428992" y="1643056"/>
            <a:ext cx="2143140" cy="1596639"/>
            <a:chOff x="6286512" y="1714494"/>
            <a:chExt cx="2143140" cy="1596639"/>
          </a:xfrm>
        </p:grpSpPr>
        <p:pic>
          <p:nvPicPr>
            <p:cNvPr id="12" name="Picture 2" descr="http://www.playcast.ru/uploads/2014/09/08/9772503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286512" y="1714494"/>
              <a:ext cx="2143140" cy="1596639"/>
            </a:xfrm>
            <a:prstGeom prst="rect">
              <a:avLst/>
            </a:prstGeom>
            <a:noFill/>
          </p:spPr>
        </p:pic>
        <p:sp>
          <p:nvSpPr>
            <p:cNvPr id="21" name="Овал 20"/>
            <p:cNvSpPr/>
            <p:nvPr/>
          </p:nvSpPr>
          <p:spPr>
            <a:xfrm>
              <a:off x="6786578" y="2214560"/>
              <a:ext cx="1035570" cy="1007438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41</a:t>
              </a:r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Группа 23"/>
          <p:cNvGrpSpPr/>
          <p:nvPr/>
        </p:nvGrpSpPr>
        <p:grpSpPr>
          <a:xfrm>
            <a:off x="785786" y="1643056"/>
            <a:ext cx="2143140" cy="1596639"/>
            <a:chOff x="3428992" y="1643056"/>
            <a:chExt cx="2143140" cy="1596639"/>
          </a:xfrm>
        </p:grpSpPr>
        <p:pic>
          <p:nvPicPr>
            <p:cNvPr id="11" name="Picture 2" descr="http://www.playcast.ru/uploads/2014/09/08/9772503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428992" y="1643056"/>
              <a:ext cx="2143140" cy="1596639"/>
            </a:xfrm>
            <a:prstGeom prst="rect">
              <a:avLst/>
            </a:prstGeom>
            <a:noFill/>
          </p:spPr>
        </p:pic>
        <p:sp>
          <p:nvSpPr>
            <p:cNvPr id="22" name="Овал 21"/>
            <p:cNvSpPr/>
            <p:nvPr/>
          </p:nvSpPr>
          <p:spPr>
            <a:xfrm>
              <a:off x="3929058" y="2143122"/>
              <a:ext cx="1044000" cy="1007438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59</a:t>
              </a:r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428596" y="3429006"/>
            <a:ext cx="66437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трелка вправо с вырезом 26">
            <a:hlinkClick r:id="" action="ppaction://hlinkshowjump?jump=nextslide"/>
          </p:cNvPr>
          <p:cNvSpPr/>
          <p:nvPr/>
        </p:nvSpPr>
        <p:spPr>
          <a:xfrm>
            <a:off x="8143868" y="4857766"/>
            <a:ext cx="1000132" cy="285734"/>
          </a:xfrm>
          <a:prstGeom prst="notched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214942" y="1071552"/>
            <a:ext cx="571504" cy="42862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pir-halfoff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7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://static.freepik.com/foto-gratis/resumen-fondo-azul--tiempo_2101640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7286644" cy="5143896"/>
          </a:xfrm>
          <a:prstGeom prst="rect">
            <a:avLst/>
          </a:prstGeom>
          <a:noFill/>
        </p:spPr>
      </p:pic>
      <p:pic>
        <p:nvPicPr>
          <p:cNvPr id="8" name="Picture 5" descr="http://static.freepik.com/foto-gratis/resumen-fondo-azul--tiempo_21016408.jpg"/>
          <p:cNvPicPr>
            <a:picLocks noChangeAspect="1" noChangeArrowheads="1"/>
          </p:cNvPicPr>
          <p:nvPr/>
        </p:nvPicPr>
        <p:blipFill>
          <a:blip r:embed="rId5"/>
          <a:srcRect l="74510"/>
          <a:stretch>
            <a:fillRect/>
          </a:stretch>
        </p:blipFill>
        <p:spPr bwMode="auto">
          <a:xfrm flipH="1">
            <a:off x="7286644" y="-396"/>
            <a:ext cx="1857356" cy="5143896"/>
          </a:xfrm>
          <a:prstGeom prst="rect">
            <a:avLst/>
          </a:prstGeom>
          <a:noFill/>
        </p:spPr>
      </p:pic>
      <p:sp>
        <p:nvSpPr>
          <p:cNvPr id="9" name="Скругленный прямоугольник 8"/>
          <p:cNvSpPr/>
          <p:nvPr/>
        </p:nvSpPr>
        <p:spPr>
          <a:xfrm>
            <a:off x="285720" y="142858"/>
            <a:ext cx="8643998" cy="4857784"/>
          </a:xfrm>
          <a:prstGeom prst="roundRect">
            <a:avLst/>
          </a:prstGeom>
          <a:solidFill>
            <a:srgbClr val="E8F4F8">
              <a:alpha val="90000"/>
            </a:srgbClr>
          </a:solidFill>
          <a:ln>
            <a:solidFill>
              <a:srgbClr val="0070C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928926" y="1000114"/>
            <a:ext cx="2857520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 ∙ 6 + 52 =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Доки\Desktop\Дети\fotolia_29370425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214296"/>
            <a:ext cx="1785950" cy="964395"/>
          </a:xfrm>
          <a:prstGeom prst="rect">
            <a:avLst/>
          </a:prstGeom>
          <a:noFill/>
        </p:spPr>
      </p:pic>
      <p:grpSp>
        <p:nvGrpSpPr>
          <p:cNvPr id="2" name="Группа 17"/>
          <p:cNvGrpSpPr/>
          <p:nvPr/>
        </p:nvGrpSpPr>
        <p:grpSpPr>
          <a:xfrm>
            <a:off x="642910" y="3500444"/>
            <a:ext cx="7858145" cy="1433225"/>
            <a:chOff x="642910" y="3429006"/>
            <a:chExt cx="7858145" cy="1433225"/>
          </a:xfrm>
        </p:grpSpPr>
        <p:pic>
          <p:nvPicPr>
            <p:cNvPr id="1027" name="Picture 3" descr="D:\Доки\Desktop\Дети\fotolia_29370405.jp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000892" y="3429006"/>
              <a:ext cx="1500163" cy="1433225"/>
            </a:xfrm>
            <a:prstGeom prst="rect">
              <a:avLst/>
            </a:prstGeom>
            <a:noFill/>
          </p:spPr>
        </p:pic>
        <p:sp>
          <p:nvSpPr>
            <p:cNvPr id="13" name="Прямоугольная выноска 12"/>
            <p:cNvSpPr/>
            <p:nvPr/>
          </p:nvSpPr>
          <p:spPr>
            <a:xfrm>
              <a:off x="642910" y="3500444"/>
              <a:ext cx="6143668" cy="785818"/>
            </a:xfrm>
            <a:prstGeom prst="wedgeRectCallout">
              <a:avLst>
                <a:gd name="adj1" fmla="val 53895"/>
                <a:gd name="adj2" fmla="val 73595"/>
              </a:avLst>
            </a:prstGeom>
            <a:solidFill>
              <a:srgbClr val="0070C0">
                <a:alpha val="52000"/>
              </a:srgb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fontAlgn="base"/>
              <a:r>
                <a:rPr lang="ru-RU" sz="2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Потерянного времени не догонишь.</a:t>
              </a:r>
            </a:p>
            <a:p>
              <a:pPr algn="ctr" fontAlgn="base"/>
              <a:endPara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Группа 22"/>
          <p:cNvGrpSpPr/>
          <p:nvPr/>
        </p:nvGrpSpPr>
        <p:grpSpPr>
          <a:xfrm>
            <a:off x="3536149" y="1678775"/>
            <a:ext cx="2143140" cy="1596639"/>
            <a:chOff x="857224" y="1643056"/>
            <a:chExt cx="2143140" cy="1596639"/>
          </a:xfrm>
        </p:grpSpPr>
        <p:pic>
          <p:nvPicPr>
            <p:cNvPr id="4" name="Picture 2" descr="http://www.playcast.ru/uploads/2014/09/08/9772503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857224" y="1643056"/>
              <a:ext cx="2143140" cy="1596639"/>
            </a:xfrm>
            <a:prstGeom prst="rect">
              <a:avLst/>
            </a:prstGeom>
            <a:noFill/>
          </p:spPr>
        </p:pic>
        <p:sp>
          <p:nvSpPr>
            <p:cNvPr id="20" name="Овал 19"/>
            <p:cNvSpPr/>
            <p:nvPr/>
          </p:nvSpPr>
          <p:spPr>
            <a:xfrm>
              <a:off x="1357290" y="2143122"/>
              <a:ext cx="1044000" cy="1000132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82</a:t>
              </a:r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Группа 24"/>
          <p:cNvGrpSpPr/>
          <p:nvPr/>
        </p:nvGrpSpPr>
        <p:grpSpPr>
          <a:xfrm>
            <a:off x="6286512" y="1678775"/>
            <a:ext cx="2143140" cy="1596639"/>
            <a:chOff x="6286512" y="1714494"/>
            <a:chExt cx="2143140" cy="1596639"/>
          </a:xfrm>
        </p:grpSpPr>
        <p:pic>
          <p:nvPicPr>
            <p:cNvPr id="12" name="Picture 2" descr="http://www.playcast.ru/uploads/2014/09/08/9772503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286512" y="1714494"/>
              <a:ext cx="2143140" cy="1596639"/>
            </a:xfrm>
            <a:prstGeom prst="rect">
              <a:avLst/>
            </a:prstGeom>
            <a:noFill/>
          </p:spPr>
        </p:pic>
        <p:sp>
          <p:nvSpPr>
            <p:cNvPr id="21" name="Овал 20"/>
            <p:cNvSpPr/>
            <p:nvPr/>
          </p:nvSpPr>
          <p:spPr>
            <a:xfrm>
              <a:off x="6786578" y="2214560"/>
              <a:ext cx="1035570" cy="1007438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80</a:t>
              </a:r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Группа 23"/>
          <p:cNvGrpSpPr/>
          <p:nvPr/>
        </p:nvGrpSpPr>
        <p:grpSpPr>
          <a:xfrm>
            <a:off x="785786" y="1678775"/>
            <a:ext cx="2143140" cy="1596639"/>
            <a:chOff x="3428992" y="1643056"/>
            <a:chExt cx="2143140" cy="1596639"/>
          </a:xfrm>
        </p:grpSpPr>
        <p:pic>
          <p:nvPicPr>
            <p:cNvPr id="11" name="Picture 2" descr="http://www.playcast.ru/uploads/2014/09/08/9772503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428992" y="1643056"/>
              <a:ext cx="2143140" cy="1596639"/>
            </a:xfrm>
            <a:prstGeom prst="rect">
              <a:avLst/>
            </a:prstGeom>
            <a:noFill/>
          </p:spPr>
        </p:pic>
        <p:sp>
          <p:nvSpPr>
            <p:cNvPr id="22" name="Овал 21"/>
            <p:cNvSpPr/>
            <p:nvPr/>
          </p:nvSpPr>
          <p:spPr>
            <a:xfrm>
              <a:off x="3929058" y="2143122"/>
              <a:ext cx="1044000" cy="1007438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81</a:t>
              </a:r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428596" y="3429006"/>
            <a:ext cx="66437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трелка вправо с вырезом 26">
            <a:hlinkClick r:id="" action="ppaction://hlinkshowjump?jump=nextslide"/>
          </p:cNvPr>
          <p:cNvSpPr/>
          <p:nvPr/>
        </p:nvSpPr>
        <p:spPr>
          <a:xfrm>
            <a:off x="8143868" y="4857766"/>
            <a:ext cx="1000132" cy="285734"/>
          </a:xfrm>
          <a:prstGeom prst="notched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214942" y="1071552"/>
            <a:ext cx="571504" cy="42862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82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pir-halfoff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7" grpId="0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://static.freepik.com/foto-gratis/resumen-fondo-azul--tiempo_2101640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7286644" cy="5143896"/>
          </a:xfrm>
          <a:prstGeom prst="rect">
            <a:avLst/>
          </a:prstGeom>
          <a:noFill/>
        </p:spPr>
      </p:pic>
      <p:pic>
        <p:nvPicPr>
          <p:cNvPr id="8" name="Picture 5" descr="http://static.freepik.com/foto-gratis/resumen-fondo-azul--tiempo_21016408.jpg"/>
          <p:cNvPicPr>
            <a:picLocks noChangeAspect="1" noChangeArrowheads="1"/>
          </p:cNvPicPr>
          <p:nvPr/>
        </p:nvPicPr>
        <p:blipFill>
          <a:blip r:embed="rId5"/>
          <a:srcRect l="74510"/>
          <a:stretch>
            <a:fillRect/>
          </a:stretch>
        </p:blipFill>
        <p:spPr bwMode="auto">
          <a:xfrm flipH="1">
            <a:off x="7286644" y="-396"/>
            <a:ext cx="1857356" cy="5143896"/>
          </a:xfrm>
          <a:prstGeom prst="rect">
            <a:avLst/>
          </a:prstGeom>
          <a:noFill/>
        </p:spPr>
      </p:pic>
      <p:sp>
        <p:nvSpPr>
          <p:cNvPr id="9" name="Скругленный прямоугольник 8"/>
          <p:cNvSpPr/>
          <p:nvPr/>
        </p:nvSpPr>
        <p:spPr>
          <a:xfrm>
            <a:off x="285720" y="142858"/>
            <a:ext cx="8643998" cy="4857784"/>
          </a:xfrm>
          <a:prstGeom prst="roundRect">
            <a:avLst/>
          </a:prstGeom>
          <a:solidFill>
            <a:srgbClr val="E8F4F8">
              <a:alpha val="90000"/>
            </a:srgbClr>
          </a:solidFill>
          <a:ln>
            <a:solidFill>
              <a:srgbClr val="0070C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928926" y="1000114"/>
            <a:ext cx="2857520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56 : (27 - 19) =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Доки\Desktop\Дети\fotolia_29370425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214296"/>
            <a:ext cx="1785950" cy="964395"/>
          </a:xfrm>
          <a:prstGeom prst="rect">
            <a:avLst/>
          </a:prstGeom>
          <a:noFill/>
        </p:spPr>
      </p:pic>
      <p:grpSp>
        <p:nvGrpSpPr>
          <p:cNvPr id="2" name="Группа 17"/>
          <p:cNvGrpSpPr/>
          <p:nvPr/>
        </p:nvGrpSpPr>
        <p:grpSpPr>
          <a:xfrm>
            <a:off x="642910" y="3500444"/>
            <a:ext cx="7858145" cy="1433225"/>
            <a:chOff x="642910" y="3429006"/>
            <a:chExt cx="7858145" cy="1433225"/>
          </a:xfrm>
        </p:grpSpPr>
        <p:pic>
          <p:nvPicPr>
            <p:cNvPr id="1027" name="Picture 3" descr="D:\Доки\Desktop\Дети\fotolia_29370405.jp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000892" y="3429006"/>
              <a:ext cx="1500163" cy="1433225"/>
            </a:xfrm>
            <a:prstGeom prst="rect">
              <a:avLst/>
            </a:prstGeom>
            <a:noFill/>
          </p:spPr>
        </p:pic>
        <p:sp>
          <p:nvSpPr>
            <p:cNvPr id="13" name="Прямоугольная выноска 12"/>
            <p:cNvSpPr/>
            <p:nvPr/>
          </p:nvSpPr>
          <p:spPr>
            <a:xfrm>
              <a:off x="642910" y="3500444"/>
              <a:ext cx="6143668" cy="785818"/>
            </a:xfrm>
            <a:prstGeom prst="wedgeRectCallout">
              <a:avLst>
                <a:gd name="adj1" fmla="val 53895"/>
                <a:gd name="adj2" fmla="val 73595"/>
              </a:avLst>
            </a:prstGeom>
            <a:solidFill>
              <a:srgbClr val="0070C0">
                <a:alpha val="52000"/>
              </a:srgb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fontAlgn="base"/>
              <a:r>
                <a:rPr lang="ru-RU" sz="2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Время не птица — за хвост не поймаешь.</a:t>
              </a:r>
            </a:p>
            <a:p>
              <a:pPr algn="ctr" fontAlgn="base"/>
              <a:endPara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Группа 22"/>
          <p:cNvGrpSpPr/>
          <p:nvPr/>
        </p:nvGrpSpPr>
        <p:grpSpPr>
          <a:xfrm>
            <a:off x="6215074" y="1672525"/>
            <a:ext cx="2143140" cy="1596639"/>
            <a:chOff x="857224" y="1643056"/>
            <a:chExt cx="2143140" cy="1596639"/>
          </a:xfrm>
        </p:grpSpPr>
        <p:pic>
          <p:nvPicPr>
            <p:cNvPr id="4" name="Picture 2" descr="http://www.playcast.ru/uploads/2014/09/08/9772503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857224" y="1643056"/>
              <a:ext cx="2143140" cy="1596639"/>
            </a:xfrm>
            <a:prstGeom prst="rect">
              <a:avLst/>
            </a:prstGeom>
            <a:noFill/>
          </p:spPr>
        </p:pic>
        <p:sp>
          <p:nvSpPr>
            <p:cNvPr id="20" name="Овал 19"/>
            <p:cNvSpPr/>
            <p:nvPr/>
          </p:nvSpPr>
          <p:spPr>
            <a:xfrm>
              <a:off x="1357290" y="2143122"/>
              <a:ext cx="1044000" cy="1000132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Группа 24"/>
          <p:cNvGrpSpPr/>
          <p:nvPr/>
        </p:nvGrpSpPr>
        <p:grpSpPr>
          <a:xfrm>
            <a:off x="1000100" y="1672525"/>
            <a:ext cx="2143140" cy="1596639"/>
            <a:chOff x="6286512" y="1714494"/>
            <a:chExt cx="2143140" cy="1596639"/>
          </a:xfrm>
        </p:grpSpPr>
        <p:pic>
          <p:nvPicPr>
            <p:cNvPr id="12" name="Picture 2" descr="http://www.playcast.ru/uploads/2014/09/08/9772503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286512" y="1714494"/>
              <a:ext cx="2143140" cy="1596639"/>
            </a:xfrm>
            <a:prstGeom prst="rect">
              <a:avLst/>
            </a:prstGeom>
            <a:noFill/>
          </p:spPr>
        </p:pic>
        <p:sp>
          <p:nvSpPr>
            <p:cNvPr id="21" name="Овал 20"/>
            <p:cNvSpPr/>
            <p:nvPr/>
          </p:nvSpPr>
          <p:spPr>
            <a:xfrm>
              <a:off x="6786578" y="2214560"/>
              <a:ext cx="1035570" cy="1007438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Группа 23"/>
          <p:cNvGrpSpPr/>
          <p:nvPr/>
        </p:nvGrpSpPr>
        <p:grpSpPr>
          <a:xfrm>
            <a:off x="3607587" y="1672525"/>
            <a:ext cx="2143140" cy="1596639"/>
            <a:chOff x="3428992" y="1643056"/>
            <a:chExt cx="2143140" cy="1596639"/>
          </a:xfrm>
        </p:grpSpPr>
        <p:pic>
          <p:nvPicPr>
            <p:cNvPr id="11" name="Picture 2" descr="http://www.playcast.ru/uploads/2014/09/08/9772503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428992" y="1643056"/>
              <a:ext cx="2143140" cy="1596639"/>
            </a:xfrm>
            <a:prstGeom prst="rect">
              <a:avLst/>
            </a:prstGeom>
            <a:noFill/>
          </p:spPr>
        </p:pic>
        <p:sp>
          <p:nvSpPr>
            <p:cNvPr id="22" name="Овал 21"/>
            <p:cNvSpPr/>
            <p:nvPr/>
          </p:nvSpPr>
          <p:spPr>
            <a:xfrm>
              <a:off x="3929058" y="2143122"/>
              <a:ext cx="1044000" cy="1007438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9</a:t>
              </a:r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428596" y="3571882"/>
            <a:ext cx="66437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трелка вправо с вырезом 26">
            <a:hlinkClick r:id="" action="ppaction://hlinkshowjump?jump=nextslide"/>
          </p:cNvPr>
          <p:cNvSpPr/>
          <p:nvPr/>
        </p:nvSpPr>
        <p:spPr>
          <a:xfrm>
            <a:off x="8143868" y="4857766"/>
            <a:ext cx="1000132" cy="285734"/>
          </a:xfrm>
          <a:prstGeom prst="notched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286380" y="1071552"/>
            <a:ext cx="571504" cy="42862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pir-halfoff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7" grpId="0" animBg="1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://static.freepik.com/foto-gratis/resumen-fondo-azul--tiempo_2101640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7286644" cy="5143896"/>
          </a:xfrm>
          <a:prstGeom prst="rect">
            <a:avLst/>
          </a:prstGeom>
          <a:noFill/>
        </p:spPr>
      </p:pic>
      <p:pic>
        <p:nvPicPr>
          <p:cNvPr id="8" name="Picture 5" descr="http://static.freepik.com/foto-gratis/resumen-fondo-azul--tiempo_21016408.jpg"/>
          <p:cNvPicPr>
            <a:picLocks noChangeAspect="1" noChangeArrowheads="1"/>
          </p:cNvPicPr>
          <p:nvPr/>
        </p:nvPicPr>
        <p:blipFill>
          <a:blip r:embed="rId5"/>
          <a:srcRect l="74510"/>
          <a:stretch>
            <a:fillRect/>
          </a:stretch>
        </p:blipFill>
        <p:spPr bwMode="auto">
          <a:xfrm flipH="1">
            <a:off x="7286644" y="-396"/>
            <a:ext cx="1857356" cy="5143896"/>
          </a:xfrm>
          <a:prstGeom prst="rect">
            <a:avLst/>
          </a:prstGeom>
          <a:noFill/>
        </p:spPr>
      </p:pic>
      <p:sp>
        <p:nvSpPr>
          <p:cNvPr id="9" name="Скругленный прямоугольник 8"/>
          <p:cNvSpPr/>
          <p:nvPr/>
        </p:nvSpPr>
        <p:spPr>
          <a:xfrm>
            <a:off x="285720" y="142858"/>
            <a:ext cx="8643998" cy="4857784"/>
          </a:xfrm>
          <a:prstGeom prst="roundRect">
            <a:avLst/>
          </a:prstGeom>
          <a:solidFill>
            <a:srgbClr val="E8F4F8">
              <a:alpha val="90000"/>
            </a:srgbClr>
          </a:solidFill>
          <a:ln>
            <a:solidFill>
              <a:srgbClr val="0070C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928926" y="1000114"/>
            <a:ext cx="2857520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(13 + 32) : 5 =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Доки\Desktop\Дети\fotolia_29370425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214296"/>
            <a:ext cx="1785950" cy="964395"/>
          </a:xfrm>
          <a:prstGeom prst="rect">
            <a:avLst/>
          </a:prstGeom>
          <a:noFill/>
        </p:spPr>
      </p:pic>
      <p:grpSp>
        <p:nvGrpSpPr>
          <p:cNvPr id="2" name="Группа 17"/>
          <p:cNvGrpSpPr/>
          <p:nvPr/>
        </p:nvGrpSpPr>
        <p:grpSpPr>
          <a:xfrm>
            <a:off x="642910" y="3500444"/>
            <a:ext cx="7858145" cy="1433225"/>
            <a:chOff x="642910" y="3429006"/>
            <a:chExt cx="7858145" cy="1433225"/>
          </a:xfrm>
        </p:grpSpPr>
        <p:pic>
          <p:nvPicPr>
            <p:cNvPr id="1027" name="Picture 3" descr="D:\Доки\Desktop\Дети\fotolia_29370405.jp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000892" y="3429006"/>
              <a:ext cx="1500163" cy="1433225"/>
            </a:xfrm>
            <a:prstGeom prst="rect">
              <a:avLst/>
            </a:prstGeom>
            <a:noFill/>
          </p:spPr>
        </p:pic>
        <p:sp>
          <p:nvSpPr>
            <p:cNvPr id="13" name="Прямоугольная выноска 12"/>
            <p:cNvSpPr/>
            <p:nvPr/>
          </p:nvSpPr>
          <p:spPr>
            <a:xfrm>
              <a:off x="642910" y="3500444"/>
              <a:ext cx="6143668" cy="785818"/>
            </a:xfrm>
            <a:prstGeom prst="wedgeRectCallout">
              <a:avLst>
                <a:gd name="adj1" fmla="val 53895"/>
                <a:gd name="adj2" fmla="val 73595"/>
              </a:avLst>
            </a:prstGeom>
            <a:solidFill>
              <a:srgbClr val="0070C0">
                <a:alpha val="52000"/>
              </a:srgb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fontAlgn="base"/>
              <a:r>
                <a:rPr lang="ru-RU" sz="2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Пропущенный час годом не нагонишь.</a:t>
              </a:r>
            </a:p>
            <a:p>
              <a:pPr algn="ctr" fontAlgn="base"/>
              <a:endPara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Группа 22"/>
          <p:cNvGrpSpPr/>
          <p:nvPr/>
        </p:nvGrpSpPr>
        <p:grpSpPr>
          <a:xfrm>
            <a:off x="1000100" y="1678775"/>
            <a:ext cx="2143140" cy="1596639"/>
            <a:chOff x="857224" y="1643056"/>
            <a:chExt cx="2143140" cy="1596639"/>
          </a:xfrm>
        </p:grpSpPr>
        <p:pic>
          <p:nvPicPr>
            <p:cNvPr id="4" name="Picture 2" descr="http://www.playcast.ru/uploads/2014/09/08/9772503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857224" y="1643056"/>
              <a:ext cx="2143140" cy="1596639"/>
            </a:xfrm>
            <a:prstGeom prst="rect">
              <a:avLst/>
            </a:prstGeom>
            <a:noFill/>
          </p:spPr>
        </p:pic>
        <p:sp>
          <p:nvSpPr>
            <p:cNvPr id="20" name="Овал 19"/>
            <p:cNvSpPr/>
            <p:nvPr/>
          </p:nvSpPr>
          <p:spPr>
            <a:xfrm>
              <a:off x="1357290" y="2143122"/>
              <a:ext cx="1044000" cy="1000132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9</a:t>
              </a:r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Группа 24"/>
          <p:cNvGrpSpPr/>
          <p:nvPr/>
        </p:nvGrpSpPr>
        <p:grpSpPr>
          <a:xfrm>
            <a:off x="6286512" y="1678775"/>
            <a:ext cx="2143140" cy="1596639"/>
            <a:chOff x="6286512" y="1714494"/>
            <a:chExt cx="2143140" cy="1596639"/>
          </a:xfrm>
        </p:grpSpPr>
        <p:pic>
          <p:nvPicPr>
            <p:cNvPr id="12" name="Picture 2" descr="http://www.playcast.ru/uploads/2014/09/08/9772503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286512" y="1714494"/>
              <a:ext cx="2143140" cy="1596639"/>
            </a:xfrm>
            <a:prstGeom prst="rect">
              <a:avLst/>
            </a:prstGeom>
            <a:noFill/>
          </p:spPr>
        </p:pic>
        <p:sp>
          <p:nvSpPr>
            <p:cNvPr id="21" name="Овал 20"/>
            <p:cNvSpPr/>
            <p:nvPr/>
          </p:nvSpPr>
          <p:spPr>
            <a:xfrm>
              <a:off x="6786578" y="2214560"/>
              <a:ext cx="1035570" cy="1007438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Группа 23"/>
          <p:cNvGrpSpPr/>
          <p:nvPr/>
        </p:nvGrpSpPr>
        <p:grpSpPr>
          <a:xfrm>
            <a:off x="3643306" y="1678775"/>
            <a:ext cx="2143140" cy="1596639"/>
            <a:chOff x="3428992" y="1643056"/>
            <a:chExt cx="2143140" cy="1596639"/>
          </a:xfrm>
        </p:grpSpPr>
        <p:pic>
          <p:nvPicPr>
            <p:cNvPr id="11" name="Picture 2" descr="http://www.playcast.ru/uploads/2014/09/08/9772503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428992" y="1643056"/>
              <a:ext cx="2143140" cy="1596639"/>
            </a:xfrm>
            <a:prstGeom prst="rect">
              <a:avLst/>
            </a:prstGeom>
            <a:noFill/>
          </p:spPr>
        </p:pic>
        <p:sp>
          <p:nvSpPr>
            <p:cNvPr id="22" name="Овал 21"/>
            <p:cNvSpPr/>
            <p:nvPr/>
          </p:nvSpPr>
          <p:spPr>
            <a:xfrm>
              <a:off x="3929058" y="2143122"/>
              <a:ext cx="1044000" cy="1007438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428596" y="3571882"/>
            <a:ext cx="66437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трелка вправо с вырезом 26">
            <a:hlinkClick r:id="" action="ppaction://hlinkshowjump?jump=nextslide"/>
          </p:cNvPr>
          <p:cNvSpPr/>
          <p:nvPr/>
        </p:nvSpPr>
        <p:spPr>
          <a:xfrm>
            <a:off x="8143868" y="4857766"/>
            <a:ext cx="1000132" cy="285734"/>
          </a:xfrm>
          <a:prstGeom prst="notched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214942" y="1071552"/>
            <a:ext cx="571504" cy="42862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9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pir-halfoff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7" grpId="0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://static.freepik.com/foto-gratis/resumen-fondo-azul--tiempo_2101640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286644" cy="5143896"/>
          </a:xfrm>
          <a:prstGeom prst="rect">
            <a:avLst/>
          </a:prstGeom>
          <a:noFill/>
        </p:spPr>
      </p:pic>
      <p:pic>
        <p:nvPicPr>
          <p:cNvPr id="8" name="Picture 5" descr="http://static.freepik.com/foto-gratis/resumen-fondo-azul--tiempo_21016408.jpg"/>
          <p:cNvPicPr>
            <a:picLocks noChangeAspect="1" noChangeArrowheads="1"/>
          </p:cNvPicPr>
          <p:nvPr/>
        </p:nvPicPr>
        <p:blipFill>
          <a:blip r:embed="rId3"/>
          <a:srcRect l="74510"/>
          <a:stretch>
            <a:fillRect/>
          </a:stretch>
        </p:blipFill>
        <p:spPr bwMode="auto">
          <a:xfrm flipH="1">
            <a:off x="7286644" y="-396"/>
            <a:ext cx="1857356" cy="5143896"/>
          </a:xfrm>
          <a:prstGeom prst="rect">
            <a:avLst/>
          </a:prstGeom>
          <a:noFill/>
        </p:spPr>
      </p:pic>
      <p:sp>
        <p:nvSpPr>
          <p:cNvPr id="9" name="Скругленный прямоугольник 8"/>
          <p:cNvSpPr/>
          <p:nvPr/>
        </p:nvSpPr>
        <p:spPr>
          <a:xfrm>
            <a:off x="285720" y="142858"/>
            <a:ext cx="8643998" cy="4857784"/>
          </a:xfrm>
          <a:prstGeom prst="roundRect">
            <a:avLst/>
          </a:prstGeom>
          <a:solidFill>
            <a:srgbClr val="E8F4F8">
              <a:alpha val="90000"/>
            </a:srgbClr>
          </a:solidFill>
          <a:ln>
            <a:solidFill>
              <a:srgbClr val="0070C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28596" y="3571882"/>
            <a:ext cx="66437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трелка вправо с вырезом 26">
            <a:hlinkClick r:id="" action="ppaction://hlinkshowjump?jump=endshow"/>
          </p:cNvPr>
          <p:cNvSpPr/>
          <p:nvPr/>
        </p:nvSpPr>
        <p:spPr>
          <a:xfrm>
            <a:off x="8143868" y="4857766"/>
            <a:ext cx="1000132" cy="285734"/>
          </a:xfrm>
          <a:prstGeom prst="notched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00100" y="357172"/>
            <a:ext cx="7286676" cy="4572032"/>
          </a:xfrm>
          <a:prstGeom prst="roundRect">
            <a:avLst>
              <a:gd name="adj" fmla="val 16154"/>
            </a:avLst>
          </a:prstGeom>
          <a:solidFill>
            <a:schemeClr val="bg1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Мы знаем: время растяжимо,</a:t>
            </a:r>
            <a:b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Оно зависит от того,</a:t>
            </a:r>
            <a:b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Какого рода содержимым</a:t>
            </a:r>
            <a:b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 наполняете его.</a:t>
            </a:r>
            <a:b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Бывают у него застои, </a:t>
            </a:r>
            <a:b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иногда оно течет</a:t>
            </a:r>
            <a:b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Незагруженное, пустое,</a:t>
            </a:r>
            <a:b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Часов и дней ненужный счет.</a:t>
            </a:r>
            <a:b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Пусть равномерны промежутки,</a:t>
            </a:r>
            <a:b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Что разделяют наши сутки,</a:t>
            </a:r>
            <a:b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Но, положив их на весы,</a:t>
            </a:r>
            <a:b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Находим долгие минутки</a:t>
            </a:r>
            <a:b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И очень краткие часы.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Рисунок 24" descr="20130304-093145-2-43-song-tu.jpe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0034" y="500048"/>
            <a:ext cx="2985161" cy="414340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://static.freepik.com/foto-gratis/resumen-fondo-azul--tiempo_2101640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286644" cy="5143896"/>
          </a:xfrm>
          <a:prstGeom prst="rect">
            <a:avLst/>
          </a:prstGeom>
          <a:noFill/>
        </p:spPr>
      </p:pic>
      <p:pic>
        <p:nvPicPr>
          <p:cNvPr id="8" name="Picture 5" descr="http://static.freepik.com/foto-gratis/resumen-fondo-azul--tiempo_21016408.jpg"/>
          <p:cNvPicPr>
            <a:picLocks noChangeAspect="1" noChangeArrowheads="1"/>
          </p:cNvPicPr>
          <p:nvPr/>
        </p:nvPicPr>
        <p:blipFill>
          <a:blip r:embed="rId3"/>
          <a:srcRect l="74510"/>
          <a:stretch>
            <a:fillRect/>
          </a:stretch>
        </p:blipFill>
        <p:spPr bwMode="auto">
          <a:xfrm flipH="1">
            <a:off x="7286644" y="-396"/>
            <a:ext cx="1857356" cy="5143896"/>
          </a:xfrm>
          <a:prstGeom prst="rect">
            <a:avLst/>
          </a:prstGeom>
          <a:noFill/>
        </p:spPr>
      </p:pic>
      <p:sp>
        <p:nvSpPr>
          <p:cNvPr id="9" name="Скругленный прямоугольник 8"/>
          <p:cNvSpPr/>
          <p:nvPr/>
        </p:nvSpPr>
        <p:spPr>
          <a:xfrm>
            <a:off x="285720" y="142858"/>
            <a:ext cx="8643998" cy="4857784"/>
          </a:xfrm>
          <a:prstGeom prst="roundRect">
            <a:avLst/>
          </a:prstGeom>
          <a:solidFill>
            <a:srgbClr val="E8F4F8">
              <a:alpha val="90000"/>
            </a:srgbClr>
          </a:solidFill>
          <a:ln>
            <a:solidFill>
              <a:srgbClr val="0070C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928926" y="1000114"/>
            <a:ext cx="2857520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Источники: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Доки\Desktop\Дети\fotolia_29370425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214296"/>
            <a:ext cx="1785950" cy="964395"/>
          </a:xfrm>
          <a:prstGeom prst="rect">
            <a:avLst/>
          </a:prstGeom>
          <a:noFill/>
        </p:spPr>
      </p:pic>
      <p:sp>
        <p:nvSpPr>
          <p:cNvPr id="26" name="Прямоугольник 25"/>
          <p:cNvSpPr/>
          <p:nvPr/>
        </p:nvSpPr>
        <p:spPr>
          <a:xfrm>
            <a:off x="428596" y="3571882"/>
            <a:ext cx="66437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8596" y="1785932"/>
            <a:ext cx="814393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hlinkClick r:id="rId5"/>
              </a:rPr>
              <a:t>http://sbornik-mudrosti.ru/poslovicy-i-pogovorki-o-vremeni/</a:t>
            </a:r>
            <a:r>
              <a:rPr lang="ru-RU" sz="1100" dirty="0" smtClean="0"/>
              <a:t>  - пословицы </a:t>
            </a:r>
          </a:p>
          <a:p>
            <a:r>
              <a:rPr lang="en-US" sz="1100" dirty="0" smtClean="0">
                <a:hlinkClick r:id="rId6"/>
              </a:rPr>
              <a:t>http://sbornik-mudrosti.ru/poslovicy-i-pogovorki-pro-speshku/</a:t>
            </a:r>
            <a:r>
              <a:rPr lang="ru-RU" sz="1100" dirty="0" smtClean="0"/>
              <a:t> - пословицы</a:t>
            </a:r>
          </a:p>
          <a:p>
            <a:r>
              <a:rPr lang="en-US" sz="1100" dirty="0" smtClean="0">
                <a:hlinkClick r:id="rId7"/>
              </a:rPr>
              <a:t>http://static.freepik.com/foto-gratis/resumen-fondo-azul--tiempo_21016408.jpg</a:t>
            </a:r>
            <a:r>
              <a:rPr lang="ru-RU" sz="1100" dirty="0" smtClean="0"/>
              <a:t>  -фон</a:t>
            </a:r>
          </a:p>
          <a:p>
            <a:r>
              <a:rPr lang="en-US" sz="1100" dirty="0" smtClean="0">
                <a:hlinkClick r:id="rId8"/>
              </a:rPr>
              <a:t>http://s019.radikal.ru/i608/1210/69/31d22d49cdef.jpg</a:t>
            </a:r>
            <a:r>
              <a:rPr lang="ru-RU" sz="1100" dirty="0" smtClean="0"/>
              <a:t>  - будильник -1</a:t>
            </a:r>
          </a:p>
          <a:p>
            <a:r>
              <a:rPr lang="en-US" sz="1100" dirty="0" smtClean="0">
                <a:hlinkClick r:id="rId9"/>
              </a:rPr>
              <a:t>https://im2-tub-kz.yandex.net/i?id=de3a74f8732fb219f53032831b9e3f13&amp;n=33&amp;h=170</a:t>
            </a:r>
            <a:r>
              <a:rPr lang="ru-RU" sz="1100" dirty="0" smtClean="0"/>
              <a:t> – будильник – 2</a:t>
            </a:r>
          </a:p>
          <a:p>
            <a:r>
              <a:rPr lang="en-US" sz="1100" dirty="0" smtClean="0">
                <a:hlinkClick r:id="rId10"/>
              </a:rPr>
              <a:t>http://topcultured.com/wp-content/uploads/2012/07/Alarm-Clock.jpg</a:t>
            </a:r>
            <a:r>
              <a:rPr lang="ru-RU" sz="1100" dirty="0" smtClean="0"/>
              <a:t>  - будильник  -3 </a:t>
            </a:r>
          </a:p>
          <a:p>
            <a:r>
              <a:rPr lang="en-US" sz="1100" dirty="0" smtClean="0">
                <a:hlinkClick r:id="rId11"/>
              </a:rPr>
              <a:t>http://flatcast.web.tr/images/imported/2014/06/641.png</a:t>
            </a:r>
            <a:r>
              <a:rPr lang="ru-RU" sz="1100" dirty="0" smtClean="0"/>
              <a:t>  - будильник с листьями</a:t>
            </a:r>
          </a:p>
          <a:p>
            <a:r>
              <a:rPr lang="en-US" sz="1100" dirty="0" smtClean="0">
                <a:hlinkClick r:id="rId12"/>
              </a:rPr>
              <a:t>http://www.askbooka.ru/stihi/samuil-marshak/my-znaem-vremya-rastyazhimo.html</a:t>
            </a:r>
            <a:r>
              <a:rPr lang="ru-RU" sz="1100" dirty="0" smtClean="0"/>
              <a:t>  -  стихотворение С.Маршака</a:t>
            </a:r>
          </a:p>
          <a:p>
            <a:endParaRPr lang="ru-RU" sz="1100" dirty="0" smtClean="0"/>
          </a:p>
          <a:p>
            <a:endParaRPr lang="ru-RU" sz="1100" dirty="0" smtClean="0"/>
          </a:p>
          <a:p>
            <a:endParaRPr lang="ru-RU" sz="1100" dirty="0" smtClean="0"/>
          </a:p>
          <a:p>
            <a:endParaRPr lang="ru-RU" sz="1100" dirty="0" smtClean="0"/>
          </a:p>
          <a:p>
            <a:endParaRPr lang="ru-RU" sz="1100" dirty="0" smtClean="0"/>
          </a:p>
          <a:p>
            <a:endParaRPr lang="ru-RU" sz="1100" dirty="0" smtClean="0"/>
          </a:p>
          <a:p>
            <a:endParaRPr lang="ru-RU" dirty="0"/>
          </a:p>
        </p:txBody>
      </p:sp>
      <p:sp>
        <p:nvSpPr>
          <p:cNvPr id="11" name="Умножение 10">
            <a:hlinkClick r:id="" action="ppaction://hlinkshowjump?jump=endshow"/>
          </p:cNvPr>
          <p:cNvSpPr/>
          <p:nvPr/>
        </p:nvSpPr>
        <p:spPr>
          <a:xfrm>
            <a:off x="7929586" y="214296"/>
            <a:ext cx="642942" cy="571504"/>
          </a:xfrm>
          <a:prstGeom prst="mathMultiply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домой 11">
            <a:hlinkClick r:id="" action="ppaction://hlinkshowjump?jump=firstslide" highlightClick="1"/>
          </p:cNvPr>
          <p:cNvSpPr/>
          <p:nvPr/>
        </p:nvSpPr>
        <p:spPr>
          <a:xfrm>
            <a:off x="8286776" y="4500576"/>
            <a:ext cx="428628" cy="428628"/>
          </a:xfrm>
          <a:prstGeom prst="actionButtonHom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://static.freepik.com/foto-gratis/resumen-fondo-azul--tiempo_2101640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7286644" cy="5143896"/>
          </a:xfrm>
          <a:prstGeom prst="rect">
            <a:avLst/>
          </a:prstGeom>
          <a:noFill/>
        </p:spPr>
      </p:pic>
      <p:pic>
        <p:nvPicPr>
          <p:cNvPr id="8" name="Picture 5" descr="http://static.freepik.com/foto-gratis/resumen-fondo-azul--tiempo_21016408.jpg"/>
          <p:cNvPicPr>
            <a:picLocks noChangeAspect="1" noChangeArrowheads="1"/>
          </p:cNvPicPr>
          <p:nvPr/>
        </p:nvPicPr>
        <p:blipFill>
          <a:blip r:embed="rId5"/>
          <a:srcRect l="74510"/>
          <a:stretch>
            <a:fillRect/>
          </a:stretch>
        </p:blipFill>
        <p:spPr bwMode="auto">
          <a:xfrm flipH="1">
            <a:off x="7286644" y="-396"/>
            <a:ext cx="1857356" cy="5143896"/>
          </a:xfrm>
          <a:prstGeom prst="rect">
            <a:avLst/>
          </a:prstGeom>
          <a:noFill/>
        </p:spPr>
      </p:pic>
      <p:sp>
        <p:nvSpPr>
          <p:cNvPr id="9" name="Скругленный прямоугольник 8"/>
          <p:cNvSpPr/>
          <p:nvPr/>
        </p:nvSpPr>
        <p:spPr>
          <a:xfrm>
            <a:off x="285720" y="142858"/>
            <a:ext cx="8643998" cy="4857784"/>
          </a:xfrm>
          <a:prstGeom prst="roundRect">
            <a:avLst/>
          </a:prstGeom>
          <a:solidFill>
            <a:srgbClr val="E8F4F8">
              <a:alpha val="90000"/>
            </a:srgbClr>
          </a:solidFill>
          <a:ln>
            <a:solidFill>
              <a:srgbClr val="0070C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928926" y="1000114"/>
            <a:ext cx="2857520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 : 3 + 6 =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Доки\Desktop\Дети\fotolia_29370425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214296"/>
            <a:ext cx="1785950" cy="964395"/>
          </a:xfrm>
          <a:prstGeom prst="rect">
            <a:avLst/>
          </a:prstGeom>
          <a:noFill/>
        </p:spPr>
      </p:pic>
      <p:grpSp>
        <p:nvGrpSpPr>
          <p:cNvPr id="18" name="Группа 17"/>
          <p:cNvGrpSpPr/>
          <p:nvPr/>
        </p:nvGrpSpPr>
        <p:grpSpPr>
          <a:xfrm>
            <a:off x="642910" y="3500444"/>
            <a:ext cx="7858145" cy="1433225"/>
            <a:chOff x="642910" y="3429006"/>
            <a:chExt cx="7858145" cy="1433225"/>
          </a:xfrm>
        </p:grpSpPr>
        <p:pic>
          <p:nvPicPr>
            <p:cNvPr id="1027" name="Picture 3" descr="D:\Доки\Desktop\Дети\fotolia_29370405.jp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000892" y="3429006"/>
              <a:ext cx="1500163" cy="1433225"/>
            </a:xfrm>
            <a:prstGeom prst="rect">
              <a:avLst/>
            </a:prstGeom>
            <a:noFill/>
          </p:spPr>
        </p:pic>
        <p:sp>
          <p:nvSpPr>
            <p:cNvPr id="13" name="Прямоугольная выноска 12"/>
            <p:cNvSpPr/>
            <p:nvPr/>
          </p:nvSpPr>
          <p:spPr>
            <a:xfrm>
              <a:off x="642910" y="3500444"/>
              <a:ext cx="6143668" cy="785818"/>
            </a:xfrm>
            <a:prstGeom prst="wedgeRectCallout">
              <a:avLst>
                <a:gd name="adj1" fmla="val 53895"/>
                <a:gd name="adj2" fmla="val 73595"/>
              </a:avLst>
            </a:prstGeom>
            <a:solidFill>
              <a:srgbClr val="0070C0">
                <a:alpha val="52000"/>
              </a:srgb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2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Кто с умом спешит, тот всегда и во</a:t>
              </a:r>
            </a:p>
            <a:p>
              <a:pPr algn="ctr"/>
              <a:r>
                <a:rPr lang="ru-RU" sz="2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всем успевает.</a:t>
              </a:r>
            </a:p>
            <a:p>
              <a:pPr algn="ctr"/>
              <a:endParaRPr lang="ru-RU" dirty="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857224" y="1678775"/>
            <a:ext cx="2143140" cy="1596639"/>
            <a:chOff x="857224" y="1643056"/>
            <a:chExt cx="2143140" cy="1596639"/>
          </a:xfrm>
        </p:grpSpPr>
        <p:pic>
          <p:nvPicPr>
            <p:cNvPr id="4" name="Picture 2" descr="http://www.playcast.ru/uploads/2014/09/08/9772503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857224" y="1643056"/>
              <a:ext cx="2143140" cy="1596639"/>
            </a:xfrm>
            <a:prstGeom prst="rect">
              <a:avLst/>
            </a:prstGeom>
            <a:noFill/>
          </p:spPr>
        </p:pic>
        <p:sp>
          <p:nvSpPr>
            <p:cNvPr id="20" name="Овал 19"/>
            <p:cNvSpPr/>
            <p:nvPr/>
          </p:nvSpPr>
          <p:spPr>
            <a:xfrm>
              <a:off x="1357290" y="2143122"/>
              <a:ext cx="1044000" cy="1000132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16</a:t>
              </a:r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6286512" y="1678775"/>
            <a:ext cx="2143140" cy="1596639"/>
            <a:chOff x="6286512" y="1714494"/>
            <a:chExt cx="2143140" cy="1596639"/>
          </a:xfrm>
        </p:grpSpPr>
        <p:pic>
          <p:nvPicPr>
            <p:cNvPr id="12" name="Picture 2" descr="http://www.playcast.ru/uploads/2014/09/08/9772503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286512" y="1714494"/>
              <a:ext cx="2143140" cy="1596639"/>
            </a:xfrm>
            <a:prstGeom prst="rect">
              <a:avLst/>
            </a:prstGeom>
            <a:noFill/>
          </p:spPr>
        </p:pic>
        <p:sp>
          <p:nvSpPr>
            <p:cNvPr id="21" name="Овал 20"/>
            <p:cNvSpPr/>
            <p:nvPr/>
          </p:nvSpPr>
          <p:spPr>
            <a:xfrm>
              <a:off x="6786578" y="2214560"/>
              <a:ext cx="1044000" cy="104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20</a:t>
              </a:r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3571868" y="1678775"/>
            <a:ext cx="2143140" cy="1596639"/>
            <a:chOff x="3428992" y="1643056"/>
            <a:chExt cx="2143140" cy="1596639"/>
          </a:xfrm>
        </p:grpSpPr>
        <p:pic>
          <p:nvPicPr>
            <p:cNvPr id="11" name="Picture 2" descr="http://www.playcast.ru/uploads/2014/09/08/9772503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428992" y="1643056"/>
              <a:ext cx="2143140" cy="1596639"/>
            </a:xfrm>
            <a:prstGeom prst="rect">
              <a:avLst/>
            </a:prstGeom>
            <a:noFill/>
          </p:spPr>
        </p:pic>
        <p:sp>
          <p:nvSpPr>
            <p:cNvPr id="22" name="Овал 21"/>
            <p:cNvSpPr/>
            <p:nvPr/>
          </p:nvSpPr>
          <p:spPr>
            <a:xfrm>
              <a:off x="3929058" y="2143122"/>
              <a:ext cx="1044000" cy="1007438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18</a:t>
              </a:r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571472" y="3357568"/>
            <a:ext cx="63579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трелка вправо с вырезом 26">
            <a:hlinkClick r:id="" action="ppaction://hlinkshowjump?jump=nextslide"/>
          </p:cNvPr>
          <p:cNvSpPr/>
          <p:nvPr/>
        </p:nvSpPr>
        <p:spPr>
          <a:xfrm>
            <a:off x="8143868" y="4857766"/>
            <a:ext cx="1000132" cy="285734"/>
          </a:xfrm>
          <a:prstGeom prst="notched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5214942" y="1071552"/>
            <a:ext cx="571504" cy="42862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pir-halfoff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://static.freepik.com/foto-gratis/resumen-fondo-azul--tiempo_2101640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7286644" cy="5143896"/>
          </a:xfrm>
          <a:prstGeom prst="rect">
            <a:avLst/>
          </a:prstGeom>
          <a:noFill/>
        </p:spPr>
      </p:pic>
      <p:pic>
        <p:nvPicPr>
          <p:cNvPr id="8" name="Picture 5" descr="http://static.freepik.com/foto-gratis/resumen-fondo-azul--tiempo_21016408.jpg"/>
          <p:cNvPicPr>
            <a:picLocks noChangeAspect="1" noChangeArrowheads="1"/>
          </p:cNvPicPr>
          <p:nvPr/>
        </p:nvPicPr>
        <p:blipFill>
          <a:blip r:embed="rId5"/>
          <a:srcRect l="74510"/>
          <a:stretch>
            <a:fillRect/>
          </a:stretch>
        </p:blipFill>
        <p:spPr bwMode="auto">
          <a:xfrm flipH="1">
            <a:off x="7286644" y="-396"/>
            <a:ext cx="1857356" cy="5143896"/>
          </a:xfrm>
          <a:prstGeom prst="rect">
            <a:avLst/>
          </a:prstGeom>
          <a:noFill/>
        </p:spPr>
      </p:pic>
      <p:sp>
        <p:nvSpPr>
          <p:cNvPr id="9" name="Скругленный прямоугольник 8"/>
          <p:cNvSpPr/>
          <p:nvPr/>
        </p:nvSpPr>
        <p:spPr>
          <a:xfrm>
            <a:off x="285720" y="142858"/>
            <a:ext cx="8643998" cy="4857784"/>
          </a:xfrm>
          <a:prstGeom prst="roundRect">
            <a:avLst/>
          </a:prstGeom>
          <a:solidFill>
            <a:srgbClr val="E8F4F8">
              <a:alpha val="90000"/>
            </a:srgbClr>
          </a:solidFill>
          <a:ln>
            <a:solidFill>
              <a:srgbClr val="0070C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928926" y="1000114"/>
            <a:ext cx="2857520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 : 2 ∙  6 =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Доки\Desktop\Дети\fotolia_29370425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214296"/>
            <a:ext cx="1785950" cy="964395"/>
          </a:xfrm>
          <a:prstGeom prst="rect">
            <a:avLst/>
          </a:prstGeom>
          <a:noFill/>
        </p:spPr>
      </p:pic>
      <p:grpSp>
        <p:nvGrpSpPr>
          <p:cNvPr id="2" name="Группа 17"/>
          <p:cNvGrpSpPr/>
          <p:nvPr/>
        </p:nvGrpSpPr>
        <p:grpSpPr>
          <a:xfrm>
            <a:off x="642910" y="3500444"/>
            <a:ext cx="7858145" cy="1433225"/>
            <a:chOff x="642910" y="3429006"/>
            <a:chExt cx="7858145" cy="1433225"/>
          </a:xfrm>
        </p:grpSpPr>
        <p:pic>
          <p:nvPicPr>
            <p:cNvPr id="1027" name="Picture 3" descr="D:\Доки\Desktop\Дети\fotolia_29370405.jp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000892" y="3429006"/>
              <a:ext cx="1500163" cy="1433225"/>
            </a:xfrm>
            <a:prstGeom prst="rect">
              <a:avLst/>
            </a:prstGeom>
            <a:noFill/>
          </p:spPr>
        </p:pic>
        <p:sp>
          <p:nvSpPr>
            <p:cNvPr id="13" name="Прямоугольная выноска 12"/>
            <p:cNvSpPr/>
            <p:nvPr/>
          </p:nvSpPr>
          <p:spPr>
            <a:xfrm>
              <a:off x="642910" y="3500444"/>
              <a:ext cx="6143668" cy="785818"/>
            </a:xfrm>
            <a:prstGeom prst="wedgeRectCallout">
              <a:avLst>
                <a:gd name="adj1" fmla="val 53895"/>
                <a:gd name="adj2" fmla="val 73595"/>
              </a:avLst>
            </a:prstGeom>
            <a:solidFill>
              <a:srgbClr val="0070C0">
                <a:alpha val="52000"/>
              </a:srgb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2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Спеши, не торопясь, а медли без лени.</a:t>
              </a:r>
            </a:p>
            <a:p>
              <a:pPr algn="ctr"/>
              <a:endPara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Группа 22"/>
          <p:cNvGrpSpPr/>
          <p:nvPr/>
        </p:nvGrpSpPr>
        <p:grpSpPr>
          <a:xfrm>
            <a:off x="3607587" y="1714494"/>
            <a:ext cx="2143140" cy="1596639"/>
            <a:chOff x="857224" y="1643056"/>
            <a:chExt cx="2143140" cy="1596639"/>
          </a:xfrm>
        </p:grpSpPr>
        <p:pic>
          <p:nvPicPr>
            <p:cNvPr id="4" name="Picture 2" descr="http://www.playcast.ru/uploads/2014/09/08/9772503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857224" y="1643056"/>
              <a:ext cx="2143140" cy="1596639"/>
            </a:xfrm>
            <a:prstGeom prst="rect">
              <a:avLst/>
            </a:prstGeom>
            <a:noFill/>
          </p:spPr>
        </p:pic>
        <p:sp>
          <p:nvSpPr>
            <p:cNvPr id="20" name="Овал 19"/>
            <p:cNvSpPr/>
            <p:nvPr/>
          </p:nvSpPr>
          <p:spPr>
            <a:xfrm>
              <a:off x="1457984" y="2214560"/>
              <a:ext cx="864000" cy="85725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60</a:t>
              </a:r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Группа 24"/>
          <p:cNvGrpSpPr/>
          <p:nvPr/>
        </p:nvGrpSpPr>
        <p:grpSpPr>
          <a:xfrm>
            <a:off x="6286512" y="1714494"/>
            <a:ext cx="2143140" cy="1596639"/>
            <a:chOff x="6286512" y="1714494"/>
            <a:chExt cx="2143140" cy="1596639"/>
          </a:xfrm>
        </p:grpSpPr>
        <p:pic>
          <p:nvPicPr>
            <p:cNvPr id="12" name="Picture 2" descr="http://www.playcast.ru/uploads/2014/09/08/9772503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286512" y="1714494"/>
              <a:ext cx="2143140" cy="1596639"/>
            </a:xfrm>
            <a:prstGeom prst="rect">
              <a:avLst/>
            </a:prstGeom>
            <a:noFill/>
          </p:spPr>
        </p:pic>
        <p:sp>
          <p:nvSpPr>
            <p:cNvPr id="21" name="Овал 20"/>
            <p:cNvSpPr/>
            <p:nvPr/>
          </p:nvSpPr>
          <p:spPr>
            <a:xfrm>
              <a:off x="6887272" y="2285998"/>
              <a:ext cx="864000" cy="85725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16</a:t>
              </a:r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Группа 23"/>
          <p:cNvGrpSpPr/>
          <p:nvPr/>
        </p:nvGrpSpPr>
        <p:grpSpPr>
          <a:xfrm>
            <a:off x="928662" y="1714494"/>
            <a:ext cx="2143140" cy="1596639"/>
            <a:chOff x="3428992" y="1643056"/>
            <a:chExt cx="2143140" cy="1596639"/>
          </a:xfrm>
        </p:grpSpPr>
        <p:pic>
          <p:nvPicPr>
            <p:cNvPr id="11" name="Picture 2" descr="http://www.playcast.ru/uploads/2014/09/08/9772503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428992" y="1643056"/>
              <a:ext cx="2143140" cy="1596639"/>
            </a:xfrm>
            <a:prstGeom prst="rect">
              <a:avLst/>
            </a:prstGeom>
            <a:noFill/>
          </p:spPr>
        </p:pic>
        <p:sp>
          <p:nvSpPr>
            <p:cNvPr id="22" name="Овал 21"/>
            <p:cNvSpPr/>
            <p:nvPr/>
          </p:nvSpPr>
          <p:spPr>
            <a:xfrm>
              <a:off x="4029190" y="2214560"/>
              <a:ext cx="900000" cy="85725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58</a:t>
              </a:r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571472" y="3357568"/>
            <a:ext cx="63579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трелка вправо с вырезом 26">
            <a:hlinkClick r:id="" action="ppaction://hlinkshowjump?jump=nextslide"/>
          </p:cNvPr>
          <p:cNvSpPr/>
          <p:nvPr/>
        </p:nvSpPr>
        <p:spPr>
          <a:xfrm>
            <a:off x="8143868" y="4857766"/>
            <a:ext cx="1000132" cy="285734"/>
          </a:xfrm>
          <a:prstGeom prst="notched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214942" y="1071552"/>
            <a:ext cx="571504" cy="42862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pir-halfoff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7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://static.freepik.com/foto-gratis/resumen-fondo-azul--tiempo_2101640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7286644" cy="5143896"/>
          </a:xfrm>
          <a:prstGeom prst="rect">
            <a:avLst/>
          </a:prstGeom>
          <a:noFill/>
        </p:spPr>
      </p:pic>
      <p:pic>
        <p:nvPicPr>
          <p:cNvPr id="8" name="Picture 5" descr="http://static.freepik.com/foto-gratis/resumen-fondo-azul--tiempo_21016408.jpg"/>
          <p:cNvPicPr>
            <a:picLocks noChangeAspect="1" noChangeArrowheads="1"/>
          </p:cNvPicPr>
          <p:nvPr/>
        </p:nvPicPr>
        <p:blipFill>
          <a:blip r:embed="rId5"/>
          <a:srcRect l="74510"/>
          <a:stretch>
            <a:fillRect/>
          </a:stretch>
        </p:blipFill>
        <p:spPr bwMode="auto">
          <a:xfrm flipH="1">
            <a:off x="7286644" y="-396"/>
            <a:ext cx="1857356" cy="5143896"/>
          </a:xfrm>
          <a:prstGeom prst="rect">
            <a:avLst/>
          </a:prstGeom>
          <a:noFill/>
        </p:spPr>
      </p:pic>
      <p:sp>
        <p:nvSpPr>
          <p:cNvPr id="9" name="Скругленный прямоугольник 8"/>
          <p:cNvSpPr/>
          <p:nvPr/>
        </p:nvSpPr>
        <p:spPr>
          <a:xfrm>
            <a:off x="285720" y="142858"/>
            <a:ext cx="8643998" cy="4857784"/>
          </a:xfrm>
          <a:prstGeom prst="roundRect">
            <a:avLst/>
          </a:prstGeom>
          <a:solidFill>
            <a:srgbClr val="E8F4F8">
              <a:alpha val="90000"/>
            </a:srgbClr>
          </a:solidFill>
          <a:ln>
            <a:solidFill>
              <a:srgbClr val="0070C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928926" y="1000114"/>
            <a:ext cx="2857520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 ∙ 5 + 47 =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Доки\Desktop\Дети\fotolia_29370425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214296"/>
            <a:ext cx="1785950" cy="964395"/>
          </a:xfrm>
          <a:prstGeom prst="rect">
            <a:avLst/>
          </a:prstGeom>
          <a:noFill/>
        </p:spPr>
      </p:pic>
      <p:grpSp>
        <p:nvGrpSpPr>
          <p:cNvPr id="2" name="Группа 17"/>
          <p:cNvGrpSpPr/>
          <p:nvPr/>
        </p:nvGrpSpPr>
        <p:grpSpPr>
          <a:xfrm>
            <a:off x="642910" y="3500444"/>
            <a:ext cx="7858145" cy="1433225"/>
            <a:chOff x="642910" y="3429006"/>
            <a:chExt cx="7858145" cy="1433225"/>
          </a:xfrm>
        </p:grpSpPr>
        <p:pic>
          <p:nvPicPr>
            <p:cNvPr id="1027" name="Picture 3" descr="D:\Доки\Desktop\Дети\fotolia_29370405.jp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000892" y="3429006"/>
              <a:ext cx="1500163" cy="1433225"/>
            </a:xfrm>
            <a:prstGeom prst="rect">
              <a:avLst/>
            </a:prstGeom>
            <a:noFill/>
          </p:spPr>
        </p:pic>
        <p:sp>
          <p:nvSpPr>
            <p:cNvPr id="13" name="Прямоугольная выноска 12"/>
            <p:cNvSpPr/>
            <p:nvPr/>
          </p:nvSpPr>
          <p:spPr>
            <a:xfrm>
              <a:off x="642910" y="3500444"/>
              <a:ext cx="6143668" cy="785818"/>
            </a:xfrm>
            <a:prstGeom prst="wedgeRectCallout">
              <a:avLst>
                <a:gd name="adj1" fmla="val 53895"/>
                <a:gd name="adj2" fmla="val 73595"/>
              </a:avLst>
            </a:prstGeom>
            <a:solidFill>
              <a:srgbClr val="0070C0">
                <a:alpha val="52000"/>
              </a:srgb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2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Вперед людей не забегай, </a:t>
              </a:r>
            </a:p>
            <a:p>
              <a:pPr algn="ctr"/>
              <a:r>
                <a:rPr lang="ru-RU" sz="2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а от людей не отставай.</a:t>
              </a:r>
            </a:p>
            <a:p>
              <a:pPr algn="ctr"/>
              <a:endPara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Группа 22"/>
          <p:cNvGrpSpPr/>
          <p:nvPr/>
        </p:nvGrpSpPr>
        <p:grpSpPr>
          <a:xfrm>
            <a:off x="6143636" y="1678775"/>
            <a:ext cx="2143140" cy="1596639"/>
            <a:chOff x="3428992" y="571486"/>
            <a:chExt cx="2143140" cy="1596639"/>
          </a:xfrm>
        </p:grpSpPr>
        <p:pic>
          <p:nvPicPr>
            <p:cNvPr id="4" name="Picture 2" descr="http://www.playcast.ru/uploads/2014/09/08/9772503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428992" y="571486"/>
              <a:ext cx="2143140" cy="1596639"/>
            </a:xfrm>
            <a:prstGeom prst="rect">
              <a:avLst/>
            </a:prstGeom>
            <a:noFill/>
          </p:spPr>
        </p:pic>
        <p:sp>
          <p:nvSpPr>
            <p:cNvPr id="20" name="Овал 19"/>
            <p:cNvSpPr/>
            <p:nvPr/>
          </p:nvSpPr>
          <p:spPr>
            <a:xfrm>
              <a:off x="3929058" y="1071552"/>
              <a:ext cx="1044000" cy="1000132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67</a:t>
              </a:r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Группа 24"/>
          <p:cNvGrpSpPr/>
          <p:nvPr/>
        </p:nvGrpSpPr>
        <p:grpSpPr>
          <a:xfrm>
            <a:off x="3536149" y="1678775"/>
            <a:ext cx="2143140" cy="1596639"/>
            <a:chOff x="4286248" y="1714494"/>
            <a:chExt cx="2143140" cy="1596639"/>
          </a:xfrm>
        </p:grpSpPr>
        <p:pic>
          <p:nvPicPr>
            <p:cNvPr id="12" name="Picture 2" descr="http://www.playcast.ru/uploads/2014/09/08/9772503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286248" y="1714494"/>
              <a:ext cx="2143140" cy="1596639"/>
            </a:xfrm>
            <a:prstGeom prst="rect">
              <a:avLst/>
            </a:prstGeom>
            <a:noFill/>
          </p:spPr>
        </p:pic>
        <p:sp>
          <p:nvSpPr>
            <p:cNvPr id="21" name="Овал 20"/>
            <p:cNvSpPr/>
            <p:nvPr/>
          </p:nvSpPr>
          <p:spPr>
            <a:xfrm>
              <a:off x="4786314" y="2214560"/>
              <a:ext cx="1043438" cy="1000132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56</a:t>
              </a:r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Группа 23"/>
          <p:cNvGrpSpPr/>
          <p:nvPr/>
        </p:nvGrpSpPr>
        <p:grpSpPr>
          <a:xfrm>
            <a:off x="928662" y="1678775"/>
            <a:ext cx="2143140" cy="1596639"/>
            <a:chOff x="3428992" y="1643056"/>
            <a:chExt cx="2143140" cy="1596639"/>
          </a:xfrm>
        </p:grpSpPr>
        <p:pic>
          <p:nvPicPr>
            <p:cNvPr id="11" name="Picture 2" descr="http://www.playcast.ru/uploads/2014/09/08/9772503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428992" y="1643056"/>
              <a:ext cx="2143140" cy="1596639"/>
            </a:xfrm>
            <a:prstGeom prst="rect">
              <a:avLst/>
            </a:prstGeom>
            <a:noFill/>
          </p:spPr>
        </p:pic>
        <p:sp>
          <p:nvSpPr>
            <p:cNvPr id="22" name="Овал 21"/>
            <p:cNvSpPr/>
            <p:nvPr/>
          </p:nvSpPr>
          <p:spPr>
            <a:xfrm>
              <a:off x="3929058" y="2143122"/>
              <a:ext cx="1044000" cy="1000132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65</a:t>
              </a:r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571472" y="3357568"/>
            <a:ext cx="63579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трелка вправо с вырезом 26">
            <a:hlinkClick r:id="" action="ppaction://hlinkshowjump?jump=nextslide"/>
          </p:cNvPr>
          <p:cNvSpPr/>
          <p:nvPr/>
        </p:nvSpPr>
        <p:spPr>
          <a:xfrm>
            <a:off x="8143868" y="4857766"/>
            <a:ext cx="1000132" cy="285734"/>
          </a:xfrm>
          <a:prstGeom prst="notched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214942" y="1071552"/>
            <a:ext cx="571504" cy="42862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67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pir-halfoff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7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://static.freepik.com/foto-gratis/resumen-fondo-azul--tiempo_2101640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7286644" cy="5143896"/>
          </a:xfrm>
          <a:prstGeom prst="rect">
            <a:avLst/>
          </a:prstGeom>
          <a:noFill/>
        </p:spPr>
      </p:pic>
      <p:pic>
        <p:nvPicPr>
          <p:cNvPr id="8" name="Picture 5" descr="http://static.freepik.com/foto-gratis/resumen-fondo-azul--tiempo_21016408.jpg"/>
          <p:cNvPicPr>
            <a:picLocks noChangeAspect="1" noChangeArrowheads="1"/>
          </p:cNvPicPr>
          <p:nvPr/>
        </p:nvPicPr>
        <p:blipFill>
          <a:blip r:embed="rId5"/>
          <a:srcRect l="74510"/>
          <a:stretch>
            <a:fillRect/>
          </a:stretch>
        </p:blipFill>
        <p:spPr bwMode="auto">
          <a:xfrm flipH="1">
            <a:off x="7286644" y="-396"/>
            <a:ext cx="1857356" cy="5143896"/>
          </a:xfrm>
          <a:prstGeom prst="rect">
            <a:avLst/>
          </a:prstGeom>
          <a:noFill/>
        </p:spPr>
      </p:pic>
      <p:sp>
        <p:nvSpPr>
          <p:cNvPr id="9" name="Скругленный прямоугольник 8"/>
          <p:cNvSpPr/>
          <p:nvPr/>
        </p:nvSpPr>
        <p:spPr>
          <a:xfrm>
            <a:off x="285720" y="142858"/>
            <a:ext cx="8643998" cy="4857784"/>
          </a:xfrm>
          <a:prstGeom prst="roundRect">
            <a:avLst/>
          </a:prstGeom>
          <a:solidFill>
            <a:srgbClr val="E8F4F8">
              <a:alpha val="90000"/>
            </a:srgbClr>
          </a:solidFill>
          <a:ln>
            <a:solidFill>
              <a:srgbClr val="0070C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928926" y="1000114"/>
            <a:ext cx="2857520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 : 5 + 56 =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Доки\Desktop\Дети\fotolia_29370425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214296"/>
            <a:ext cx="1785950" cy="964395"/>
          </a:xfrm>
          <a:prstGeom prst="rect">
            <a:avLst/>
          </a:prstGeom>
          <a:noFill/>
        </p:spPr>
      </p:pic>
      <p:grpSp>
        <p:nvGrpSpPr>
          <p:cNvPr id="2" name="Группа 17"/>
          <p:cNvGrpSpPr/>
          <p:nvPr/>
        </p:nvGrpSpPr>
        <p:grpSpPr>
          <a:xfrm>
            <a:off x="642910" y="3500444"/>
            <a:ext cx="7858145" cy="1433225"/>
            <a:chOff x="642910" y="3429006"/>
            <a:chExt cx="7858145" cy="1433225"/>
          </a:xfrm>
        </p:grpSpPr>
        <p:pic>
          <p:nvPicPr>
            <p:cNvPr id="1027" name="Picture 3" descr="D:\Доки\Desktop\Дети\fotolia_29370405.jp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000892" y="3429006"/>
              <a:ext cx="1500163" cy="1433225"/>
            </a:xfrm>
            <a:prstGeom prst="rect">
              <a:avLst/>
            </a:prstGeom>
            <a:noFill/>
          </p:spPr>
        </p:pic>
        <p:sp>
          <p:nvSpPr>
            <p:cNvPr id="13" name="Прямоугольная выноска 12"/>
            <p:cNvSpPr/>
            <p:nvPr/>
          </p:nvSpPr>
          <p:spPr>
            <a:xfrm>
              <a:off x="642910" y="3500444"/>
              <a:ext cx="6143668" cy="785818"/>
            </a:xfrm>
            <a:prstGeom prst="wedgeRectCallout">
              <a:avLst>
                <a:gd name="adj1" fmla="val 53895"/>
                <a:gd name="adj2" fmla="val 73595"/>
              </a:avLst>
            </a:prstGeom>
            <a:solidFill>
              <a:srgbClr val="0070C0">
                <a:alpha val="52000"/>
              </a:srgb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Спеши, да людей не смеши.</a:t>
              </a:r>
              <a:endPara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Группа 22"/>
          <p:cNvGrpSpPr/>
          <p:nvPr/>
        </p:nvGrpSpPr>
        <p:grpSpPr>
          <a:xfrm>
            <a:off x="3607587" y="1714494"/>
            <a:ext cx="2143140" cy="1596639"/>
            <a:chOff x="857224" y="1643056"/>
            <a:chExt cx="2143140" cy="1596639"/>
          </a:xfrm>
        </p:grpSpPr>
        <p:pic>
          <p:nvPicPr>
            <p:cNvPr id="4" name="Picture 2" descr="http://www.playcast.ru/uploads/2014/09/08/9772503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857224" y="1643056"/>
              <a:ext cx="2143140" cy="1596639"/>
            </a:xfrm>
            <a:prstGeom prst="rect">
              <a:avLst/>
            </a:prstGeom>
            <a:noFill/>
          </p:spPr>
        </p:pic>
        <p:sp>
          <p:nvSpPr>
            <p:cNvPr id="20" name="Овал 19"/>
            <p:cNvSpPr/>
            <p:nvPr/>
          </p:nvSpPr>
          <p:spPr>
            <a:xfrm>
              <a:off x="1357290" y="2143122"/>
              <a:ext cx="1044000" cy="1000132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58</a:t>
              </a:r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Группа 24"/>
          <p:cNvGrpSpPr/>
          <p:nvPr/>
        </p:nvGrpSpPr>
        <p:grpSpPr>
          <a:xfrm>
            <a:off x="6286512" y="1714494"/>
            <a:ext cx="2143140" cy="1596639"/>
            <a:chOff x="6286512" y="1714494"/>
            <a:chExt cx="2143140" cy="1596639"/>
          </a:xfrm>
        </p:grpSpPr>
        <p:pic>
          <p:nvPicPr>
            <p:cNvPr id="12" name="Picture 2" descr="http://www.playcast.ru/uploads/2014/09/08/9772503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286512" y="1714494"/>
              <a:ext cx="2143140" cy="1596639"/>
            </a:xfrm>
            <a:prstGeom prst="rect">
              <a:avLst/>
            </a:prstGeom>
            <a:noFill/>
          </p:spPr>
        </p:pic>
        <p:sp>
          <p:nvSpPr>
            <p:cNvPr id="21" name="Овал 20"/>
            <p:cNvSpPr/>
            <p:nvPr/>
          </p:nvSpPr>
          <p:spPr>
            <a:xfrm>
              <a:off x="6786578" y="2214560"/>
              <a:ext cx="1035570" cy="1007438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59</a:t>
              </a:r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Группа 23"/>
          <p:cNvGrpSpPr/>
          <p:nvPr/>
        </p:nvGrpSpPr>
        <p:grpSpPr>
          <a:xfrm>
            <a:off x="928662" y="1714494"/>
            <a:ext cx="2143140" cy="1596639"/>
            <a:chOff x="3428992" y="1643056"/>
            <a:chExt cx="2143140" cy="1596639"/>
          </a:xfrm>
        </p:grpSpPr>
        <p:pic>
          <p:nvPicPr>
            <p:cNvPr id="11" name="Picture 2" descr="http://www.playcast.ru/uploads/2014/09/08/9772503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428992" y="1643056"/>
              <a:ext cx="2143140" cy="1596639"/>
            </a:xfrm>
            <a:prstGeom prst="rect">
              <a:avLst/>
            </a:prstGeom>
            <a:noFill/>
          </p:spPr>
        </p:pic>
        <p:sp>
          <p:nvSpPr>
            <p:cNvPr id="22" name="Овал 21"/>
            <p:cNvSpPr/>
            <p:nvPr/>
          </p:nvSpPr>
          <p:spPr>
            <a:xfrm>
              <a:off x="3929058" y="2143122"/>
              <a:ext cx="1044000" cy="1007438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59</a:t>
              </a:r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571472" y="3357568"/>
            <a:ext cx="63579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трелка вправо с вырезом 26">
            <a:hlinkClick r:id="" action="ppaction://hlinkshowjump?jump=nextslide"/>
          </p:cNvPr>
          <p:cNvSpPr/>
          <p:nvPr/>
        </p:nvSpPr>
        <p:spPr>
          <a:xfrm>
            <a:off x="8143868" y="4857766"/>
            <a:ext cx="1000132" cy="285734"/>
          </a:xfrm>
          <a:prstGeom prst="notched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214942" y="1071552"/>
            <a:ext cx="571504" cy="42862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58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pir-halfoff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7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://static.freepik.com/foto-gratis/resumen-fondo-azul--tiempo_2101640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7286644" cy="5143896"/>
          </a:xfrm>
          <a:prstGeom prst="rect">
            <a:avLst/>
          </a:prstGeom>
          <a:noFill/>
        </p:spPr>
      </p:pic>
      <p:pic>
        <p:nvPicPr>
          <p:cNvPr id="8" name="Picture 5" descr="http://static.freepik.com/foto-gratis/resumen-fondo-azul--tiempo_21016408.jpg"/>
          <p:cNvPicPr>
            <a:picLocks noChangeAspect="1" noChangeArrowheads="1"/>
          </p:cNvPicPr>
          <p:nvPr/>
        </p:nvPicPr>
        <p:blipFill>
          <a:blip r:embed="rId5"/>
          <a:srcRect l="74510"/>
          <a:stretch>
            <a:fillRect/>
          </a:stretch>
        </p:blipFill>
        <p:spPr bwMode="auto">
          <a:xfrm flipH="1">
            <a:off x="7286644" y="-396"/>
            <a:ext cx="1857356" cy="5143896"/>
          </a:xfrm>
          <a:prstGeom prst="rect">
            <a:avLst/>
          </a:prstGeom>
          <a:noFill/>
        </p:spPr>
      </p:pic>
      <p:sp>
        <p:nvSpPr>
          <p:cNvPr id="9" name="Скругленный прямоугольник 8"/>
          <p:cNvSpPr/>
          <p:nvPr/>
        </p:nvSpPr>
        <p:spPr>
          <a:xfrm>
            <a:off x="285720" y="142858"/>
            <a:ext cx="8643998" cy="4857784"/>
          </a:xfrm>
          <a:prstGeom prst="roundRect">
            <a:avLst/>
          </a:prstGeom>
          <a:solidFill>
            <a:srgbClr val="E8F4F8">
              <a:alpha val="90000"/>
            </a:srgbClr>
          </a:solidFill>
          <a:ln>
            <a:solidFill>
              <a:srgbClr val="0070C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928926" y="1000114"/>
            <a:ext cx="2857520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36 : 6 + 23 =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Доки\Desktop\Дети\fotolia_29370425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214296"/>
            <a:ext cx="1785950" cy="964395"/>
          </a:xfrm>
          <a:prstGeom prst="rect">
            <a:avLst/>
          </a:prstGeom>
          <a:noFill/>
        </p:spPr>
      </p:pic>
      <p:grpSp>
        <p:nvGrpSpPr>
          <p:cNvPr id="2" name="Группа 17"/>
          <p:cNvGrpSpPr/>
          <p:nvPr/>
        </p:nvGrpSpPr>
        <p:grpSpPr>
          <a:xfrm>
            <a:off x="642910" y="3500444"/>
            <a:ext cx="7858145" cy="1433225"/>
            <a:chOff x="642910" y="3429006"/>
            <a:chExt cx="7858145" cy="1433225"/>
          </a:xfrm>
        </p:grpSpPr>
        <p:pic>
          <p:nvPicPr>
            <p:cNvPr id="1027" name="Picture 3" descr="D:\Доки\Desktop\Дети\fotolia_29370405.jp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000892" y="3429006"/>
              <a:ext cx="1500163" cy="1433225"/>
            </a:xfrm>
            <a:prstGeom prst="rect">
              <a:avLst/>
            </a:prstGeom>
            <a:noFill/>
          </p:spPr>
        </p:pic>
        <p:sp>
          <p:nvSpPr>
            <p:cNvPr id="13" name="Прямоугольная выноска 12"/>
            <p:cNvSpPr/>
            <p:nvPr/>
          </p:nvSpPr>
          <p:spPr>
            <a:xfrm>
              <a:off x="642910" y="3500444"/>
              <a:ext cx="6143668" cy="785818"/>
            </a:xfrm>
            <a:prstGeom prst="wedgeRectCallout">
              <a:avLst>
                <a:gd name="adj1" fmla="val 53895"/>
                <a:gd name="adj2" fmla="val 73595"/>
              </a:avLst>
            </a:prstGeom>
            <a:solidFill>
              <a:srgbClr val="0070C0">
                <a:alpha val="52000"/>
              </a:srgb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Делано наспех и сделано на смех.</a:t>
              </a:r>
              <a:endPara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Группа 22"/>
          <p:cNvGrpSpPr/>
          <p:nvPr/>
        </p:nvGrpSpPr>
        <p:grpSpPr>
          <a:xfrm>
            <a:off x="928662" y="1678775"/>
            <a:ext cx="2143140" cy="1596639"/>
            <a:chOff x="857224" y="1643056"/>
            <a:chExt cx="2143140" cy="1596639"/>
          </a:xfrm>
        </p:grpSpPr>
        <p:pic>
          <p:nvPicPr>
            <p:cNvPr id="4" name="Picture 2" descr="http://www.playcast.ru/uploads/2014/09/08/9772503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857224" y="1643056"/>
              <a:ext cx="2143140" cy="1596639"/>
            </a:xfrm>
            <a:prstGeom prst="rect">
              <a:avLst/>
            </a:prstGeom>
            <a:noFill/>
          </p:spPr>
        </p:pic>
        <p:sp>
          <p:nvSpPr>
            <p:cNvPr id="20" name="Овал 19"/>
            <p:cNvSpPr/>
            <p:nvPr/>
          </p:nvSpPr>
          <p:spPr>
            <a:xfrm>
              <a:off x="1357290" y="2143122"/>
              <a:ext cx="1044000" cy="1000132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29</a:t>
              </a:r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Группа 24"/>
          <p:cNvGrpSpPr/>
          <p:nvPr/>
        </p:nvGrpSpPr>
        <p:grpSpPr>
          <a:xfrm>
            <a:off x="6286512" y="1678775"/>
            <a:ext cx="2143140" cy="1596639"/>
            <a:chOff x="6286512" y="1714494"/>
            <a:chExt cx="2143140" cy="1596639"/>
          </a:xfrm>
        </p:grpSpPr>
        <p:pic>
          <p:nvPicPr>
            <p:cNvPr id="12" name="Picture 2" descr="http://www.playcast.ru/uploads/2014/09/08/9772503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286512" y="1714494"/>
              <a:ext cx="2143140" cy="1596639"/>
            </a:xfrm>
            <a:prstGeom prst="rect">
              <a:avLst/>
            </a:prstGeom>
            <a:noFill/>
          </p:spPr>
        </p:pic>
        <p:sp>
          <p:nvSpPr>
            <p:cNvPr id="21" name="Овал 20"/>
            <p:cNvSpPr/>
            <p:nvPr/>
          </p:nvSpPr>
          <p:spPr>
            <a:xfrm>
              <a:off x="6786578" y="2214560"/>
              <a:ext cx="1035570" cy="1007438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39</a:t>
              </a:r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Группа 23"/>
          <p:cNvGrpSpPr/>
          <p:nvPr/>
        </p:nvGrpSpPr>
        <p:grpSpPr>
          <a:xfrm>
            <a:off x="3607587" y="1678775"/>
            <a:ext cx="2143140" cy="1596639"/>
            <a:chOff x="3428992" y="1643056"/>
            <a:chExt cx="2143140" cy="1596639"/>
          </a:xfrm>
        </p:grpSpPr>
        <p:pic>
          <p:nvPicPr>
            <p:cNvPr id="11" name="Picture 2" descr="http://www.playcast.ru/uploads/2014/09/08/9772503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428992" y="1643056"/>
              <a:ext cx="2143140" cy="1596639"/>
            </a:xfrm>
            <a:prstGeom prst="rect">
              <a:avLst/>
            </a:prstGeom>
            <a:noFill/>
          </p:spPr>
        </p:pic>
        <p:sp>
          <p:nvSpPr>
            <p:cNvPr id="22" name="Овал 21"/>
            <p:cNvSpPr/>
            <p:nvPr/>
          </p:nvSpPr>
          <p:spPr>
            <a:xfrm>
              <a:off x="3929058" y="2143122"/>
              <a:ext cx="1044000" cy="1007438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30</a:t>
              </a:r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428596" y="3357568"/>
            <a:ext cx="66437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трелка вправо с вырезом 26">
            <a:hlinkClick r:id="" action="ppaction://hlinkshowjump?jump=nextslide"/>
          </p:cNvPr>
          <p:cNvSpPr/>
          <p:nvPr/>
        </p:nvSpPr>
        <p:spPr>
          <a:xfrm>
            <a:off x="8143868" y="4857766"/>
            <a:ext cx="1000132" cy="285734"/>
          </a:xfrm>
          <a:prstGeom prst="notched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214942" y="1071552"/>
            <a:ext cx="571504" cy="42862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29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pir-halfoff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7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://static.freepik.com/foto-gratis/resumen-fondo-azul--tiempo_2101640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7286644" cy="5143896"/>
          </a:xfrm>
          <a:prstGeom prst="rect">
            <a:avLst/>
          </a:prstGeom>
          <a:noFill/>
        </p:spPr>
      </p:pic>
      <p:pic>
        <p:nvPicPr>
          <p:cNvPr id="8" name="Picture 5" descr="http://static.freepik.com/foto-gratis/resumen-fondo-azul--tiempo_21016408.jpg"/>
          <p:cNvPicPr>
            <a:picLocks noChangeAspect="1" noChangeArrowheads="1"/>
          </p:cNvPicPr>
          <p:nvPr/>
        </p:nvPicPr>
        <p:blipFill>
          <a:blip r:embed="rId5"/>
          <a:srcRect l="74510"/>
          <a:stretch>
            <a:fillRect/>
          </a:stretch>
        </p:blipFill>
        <p:spPr bwMode="auto">
          <a:xfrm flipH="1">
            <a:off x="7286644" y="-396"/>
            <a:ext cx="1857356" cy="5143896"/>
          </a:xfrm>
          <a:prstGeom prst="rect">
            <a:avLst/>
          </a:prstGeom>
          <a:noFill/>
        </p:spPr>
      </p:pic>
      <p:sp>
        <p:nvSpPr>
          <p:cNvPr id="9" name="Скругленный прямоугольник 8"/>
          <p:cNvSpPr/>
          <p:nvPr/>
        </p:nvSpPr>
        <p:spPr>
          <a:xfrm>
            <a:off x="285720" y="142858"/>
            <a:ext cx="8643998" cy="4857784"/>
          </a:xfrm>
          <a:prstGeom prst="roundRect">
            <a:avLst/>
          </a:prstGeom>
          <a:solidFill>
            <a:srgbClr val="E8F4F8">
              <a:alpha val="90000"/>
            </a:srgbClr>
          </a:solidFill>
          <a:ln>
            <a:solidFill>
              <a:srgbClr val="0070C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928926" y="1000114"/>
            <a:ext cx="2857520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42 : 6 ∙ 5 =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Доки\Desktop\Дети\fotolia_29370425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214296"/>
            <a:ext cx="1785950" cy="964395"/>
          </a:xfrm>
          <a:prstGeom prst="rect">
            <a:avLst/>
          </a:prstGeom>
          <a:noFill/>
        </p:spPr>
      </p:pic>
      <p:grpSp>
        <p:nvGrpSpPr>
          <p:cNvPr id="2" name="Группа 17"/>
          <p:cNvGrpSpPr/>
          <p:nvPr/>
        </p:nvGrpSpPr>
        <p:grpSpPr>
          <a:xfrm>
            <a:off x="642910" y="3500444"/>
            <a:ext cx="7858145" cy="1433225"/>
            <a:chOff x="642910" y="3429006"/>
            <a:chExt cx="7858145" cy="1433225"/>
          </a:xfrm>
        </p:grpSpPr>
        <p:pic>
          <p:nvPicPr>
            <p:cNvPr id="1027" name="Picture 3" descr="D:\Доки\Desktop\Дети\fotolia_29370405.jp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000892" y="3429006"/>
              <a:ext cx="1500163" cy="1433225"/>
            </a:xfrm>
            <a:prstGeom prst="rect">
              <a:avLst/>
            </a:prstGeom>
            <a:noFill/>
          </p:spPr>
        </p:pic>
        <p:sp>
          <p:nvSpPr>
            <p:cNvPr id="13" name="Прямоугольная выноска 12"/>
            <p:cNvSpPr/>
            <p:nvPr/>
          </p:nvSpPr>
          <p:spPr>
            <a:xfrm>
              <a:off x="642910" y="3500444"/>
              <a:ext cx="6143668" cy="785818"/>
            </a:xfrm>
            <a:prstGeom prst="wedgeRectCallout">
              <a:avLst>
                <a:gd name="adj1" fmla="val 53895"/>
                <a:gd name="adj2" fmla="val 73595"/>
              </a:avLst>
            </a:prstGeom>
            <a:solidFill>
              <a:srgbClr val="0070C0">
                <a:alpha val="52000"/>
              </a:srgb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r>
                <a:rPr lang="ru-RU" sz="2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Долго рассуждай, да скоро делай!</a:t>
              </a:r>
              <a:endPara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Группа 22"/>
          <p:cNvGrpSpPr/>
          <p:nvPr/>
        </p:nvGrpSpPr>
        <p:grpSpPr>
          <a:xfrm>
            <a:off x="6215074" y="1643056"/>
            <a:ext cx="2143140" cy="1596639"/>
            <a:chOff x="857224" y="1643056"/>
            <a:chExt cx="2143140" cy="1596639"/>
          </a:xfrm>
        </p:grpSpPr>
        <p:pic>
          <p:nvPicPr>
            <p:cNvPr id="4" name="Picture 2" descr="http://www.playcast.ru/uploads/2014/09/08/9772503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857224" y="1643056"/>
              <a:ext cx="2143140" cy="1596639"/>
            </a:xfrm>
            <a:prstGeom prst="rect">
              <a:avLst/>
            </a:prstGeom>
            <a:noFill/>
          </p:spPr>
        </p:pic>
        <p:sp>
          <p:nvSpPr>
            <p:cNvPr id="20" name="Овал 19"/>
            <p:cNvSpPr/>
            <p:nvPr/>
          </p:nvSpPr>
          <p:spPr>
            <a:xfrm>
              <a:off x="1357290" y="2143122"/>
              <a:ext cx="1044000" cy="1000132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35</a:t>
              </a:r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Группа 24"/>
          <p:cNvGrpSpPr/>
          <p:nvPr/>
        </p:nvGrpSpPr>
        <p:grpSpPr>
          <a:xfrm>
            <a:off x="928662" y="1643056"/>
            <a:ext cx="2143140" cy="1596639"/>
            <a:chOff x="6286512" y="1714494"/>
            <a:chExt cx="2143140" cy="1596639"/>
          </a:xfrm>
        </p:grpSpPr>
        <p:pic>
          <p:nvPicPr>
            <p:cNvPr id="12" name="Picture 2" descr="http://www.playcast.ru/uploads/2014/09/08/9772503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286512" y="1714494"/>
              <a:ext cx="2143140" cy="1596639"/>
            </a:xfrm>
            <a:prstGeom prst="rect">
              <a:avLst/>
            </a:prstGeom>
            <a:noFill/>
          </p:spPr>
        </p:pic>
        <p:sp>
          <p:nvSpPr>
            <p:cNvPr id="21" name="Овал 20"/>
            <p:cNvSpPr/>
            <p:nvPr/>
          </p:nvSpPr>
          <p:spPr>
            <a:xfrm>
              <a:off x="6786578" y="2214560"/>
              <a:ext cx="1035570" cy="1007438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40</a:t>
              </a:r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Группа 23"/>
          <p:cNvGrpSpPr/>
          <p:nvPr/>
        </p:nvGrpSpPr>
        <p:grpSpPr>
          <a:xfrm>
            <a:off x="3500430" y="1643056"/>
            <a:ext cx="2143140" cy="1596639"/>
            <a:chOff x="3428992" y="1643056"/>
            <a:chExt cx="2143140" cy="1596639"/>
          </a:xfrm>
        </p:grpSpPr>
        <p:pic>
          <p:nvPicPr>
            <p:cNvPr id="11" name="Picture 2" descr="http://www.playcast.ru/uploads/2014/09/08/9772503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428992" y="1643056"/>
              <a:ext cx="2143140" cy="1596639"/>
            </a:xfrm>
            <a:prstGeom prst="rect">
              <a:avLst/>
            </a:prstGeom>
            <a:noFill/>
          </p:spPr>
        </p:pic>
        <p:sp>
          <p:nvSpPr>
            <p:cNvPr id="22" name="Овал 21"/>
            <p:cNvSpPr/>
            <p:nvPr/>
          </p:nvSpPr>
          <p:spPr>
            <a:xfrm>
              <a:off x="3929058" y="2143122"/>
              <a:ext cx="1044000" cy="1007438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32</a:t>
              </a:r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428596" y="3357568"/>
            <a:ext cx="66437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трелка вправо с вырезом 26">
            <a:hlinkClick r:id="" action="ppaction://hlinkshowjump?jump=nextslide"/>
          </p:cNvPr>
          <p:cNvSpPr/>
          <p:nvPr/>
        </p:nvSpPr>
        <p:spPr>
          <a:xfrm>
            <a:off x="8143868" y="4857766"/>
            <a:ext cx="1000132" cy="285734"/>
          </a:xfrm>
          <a:prstGeom prst="notched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214942" y="1071552"/>
            <a:ext cx="571504" cy="42862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pir-halfoff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7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://static.freepik.com/foto-gratis/resumen-fondo-azul--tiempo_2101640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7286644" cy="5143896"/>
          </a:xfrm>
          <a:prstGeom prst="rect">
            <a:avLst/>
          </a:prstGeom>
          <a:noFill/>
        </p:spPr>
      </p:pic>
      <p:pic>
        <p:nvPicPr>
          <p:cNvPr id="8" name="Picture 5" descr="http://static.freepik.com/foto-gratis/resumen-fondo-azul--tiempo_21016408.jpg"/>
          <p:cNvPicPr>
            <a:picLocks noChangeAspect="1" noChangeArrowheads="1"/>
          </p:cNvPicPr>
          <p:nvPr/>
        </p:nvPicPr>
        <p:blipFill>
          <a:blip r:embed="rId5"/>
          <a:srcRect l="74510"/>
          <a:stretch>
            <a:fillRect/>
          </a:stretch>
        </p:blipFill>
        <p:spPr bwMode="auto">
          <a:xfrm flipH="1">
            <a:off x="7286644" y="-396"/>
            <a:ext cx="1857356" cy="5143896"/>
          </a:xfrm>
          <a:prstGeom prst="rect">
            <a:avLst/>
          </a:prstGeom>
          <a:noFill/>
        </p:spPr>
      </p:pic>
      <p:sp>
        <p:nvSpPr>
          <p:cNvPr id="9" name="Скругленный прямоугольник 8"/>
          <p:cNvSpPr/>
          <p:nvPr/>
        </p:nvSpPr>
        <p:spPr>
          <a:xfrm>
            <a:off x="285720" y="142858"/>
            <a:ext cx="8643998" cy="4857784"/>
          </a:xfrm>
          <a:prstGeom prst="roundRect">
            <a:avLst/>
          </a:prstGeom>
          <a:solidFill>
            <a:srgbClr val="E8F4F8">
              <a:alpha val="90000"/>
            </a:srgbClr>
          </a:solidFill>
          <a:ln>
            <a:solidFill>
              <a:srgbClr val="0070C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928926" y="1000114"/>
            <a:ext cx="2857520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49 : 7 ∙ 9 =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Доки\Desktop\Дети\fotolia_29370425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214296"/>
            <a:ext cx="1785950" cy="964395"/>
          </a:xfrm>
          <a:prstGeom prst="rect">
            <a:avLst/>
          </a:prstGeom>
          <a:noFill/>
        </p:spPr>
      </p:pic>
      <p:grpSp>
        <p:nvGrpSpPr>
          <p:cNvPr id="2" name="Группа 17"/>
          <p:cNvGrpSpPr/>
          <p:nvPr/>
        </p:nvGrpSpPr>
        <p:grpSpPr>
          <a:xfrm>
            <a:off x="642910" y="3500444"/>
            <a:ext cx="7858145" cy="1433225"/>
            <a:chOff x="642910" y="3429006"/>
            <a:chExt cx="7858145" cy="1433225"/>
          </a:xfrm>
        </p:grpSpPr>
        <p:pic>
          <p:nvPicPr>
            <p:cNvPr id="1027" name="Picture 3" descr="D:\Доки\Desktop\Дети\fotolia_29370405.jp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000892" y="3429006"/>
              <a:ext cx="1500163" cy="1433225"/>
            </a:xfrm>
            <a:prstGeom prst="rect">
              <a:avLst/>
            </a:prstGeom>
            <a:noFill/>
          </p:spPr>
        </p:pic>
        <p:sp>
          <p:nvSpPr>
            <p:cNvPr id="13" name="Прямоугольная выноска 12"/>
            <p:cNvSpPr/>
            <p:nvPr/>
          </p:nvSpPr>
          <p:spPr>
            <a:xfrm>
              <a:off x="642910" y="3500444"/>
              <a:ext cx="6143668" cy="785818"/>
            </a:xfrm>
            <a:prstGeom prst="wedgeRectCallout">
              <a:avLst>
                <a:gd name="adj1" fmla="val 53895"/>
                <a:gd name="adj2" fmla="val 73595"/>
              </a:avLst>
            </a:prstGeom>
            <a:solidFill>
              <a:srgbClr val="0070C0">
                <a:alpha val="52000"/>
              </a:srgb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fontAlgn="base"/>
              <a:r>
                <a:rPr lang="ru-RU" sz="2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Поспешить, да людей насмешить. </a:t>
              </a:r>
              <a:br>
                <a:rPr lang="ru-RU" sz="2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</a:br>
              <a:endPara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Группа 22"/>
          <p:cNvGrpSpPr/>
          <p:nvPr/>
        </p:nvGrpSpPr>
        <p:grpSpPr>
          <a:xfrm>
            <a:off x="3500430" y="1678775"/>
            <a:ext cx="2143140" cy="1596639"/>
            <a:chOff x="857224" y="1643056"/>
            <a:chExt cx="2143140" cy="1596639"/>
          </a:xfrm>
        </p:grpSpPr>
        <p:pic>
          <p:nvPicPr>
            <p:cNvPr id="4" name="Picture 2" descr="http://www.playcast.ru/uploads/2014/09/08/9772503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857224" y="1643056"/>
              <a:ext cx="2143140" cy="1596639"/>
            </a:xfrm>
            <a:prstGeom prst="rect">
              <a:avLst/>
            </a:prstGeom>
            <a:noFill/>
          </p:spPr>
        </p:pic>
        <p:sp>
          <p:nvSpPr>
            <p:cNvPr id="20" name="Овал 19"/>
            <p:cNvSpPr/>
            <p:nvPr/>
          </p:nvSpPr>
          <p:spPr>
            <a:xfrm>
              <a:off x="1357290" y="2143122"/>
              <a:ext cx="1044000" cy="1000132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63</a:t>
              </a:r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Группа 24"/>
          <p:cNvGrpSpPr/>
          <p:nvPr/>
        </p:nvGrpSpPr>
        <p:grpSpPr>
          <a:xfrm>
            <a:off x="928662" y="1678775"/>
            <a:ext cx="2143140" cy="1596639"/>
            <a:chOff x="6286512" y="1714494"/>
            <a:chExt cx="2143140" cy="1596639"/>
          </a:xfrm>
        </p:grpSpPr>
        <p:pic>
          <p:nvPicPr>
            <p:cNvPr id="12" name="Picture 2" descr="http://www.playcast.ru/uploads/2014/09/08/9772503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286512" y="1714494"/>
              <a:ext cx="2143140" cy="1596639"/>
            </a:xfrm>
            <a:prstGeom prst="rect">
              <a:avLst/>
            </a:prstGeom>
            <a:noFill/>
          </p:spPr>
        </p:pic>
        <p:sp>
          <p:nvSpPr>
            <p:cNvPr id="21" name="Овал 20"/>
            <p:cNvSpPr/>
            <p:nvPr/>
          </p:nvSpPr>
          <p:spPr>
            <a:xfrm>
              <a:off x="6786578" y="2214560"/>
              <a:ext cx="1035570" cy="1007438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59</a:t>
              </a:r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Группа 23"/>
          <p:cNvGrpSpPr/>
          <p:nvPr/>
        </p:nvGrpSpPr>
        <p:grpSpPr>
          <a:xfrm>
            <a:off x="6143636" y="1678775"/>
            <a:ext cx="2143140" cy="1596639"/>
            <a:chOff x="3428992" y="1643056"/>
            <a:chExt cx="2143140" cy="1596639"/>
          </a:xfrm>
        </p:grpSpPr>
        <p:pic>
          <p:nvPicPr>
            <p:cNvPr id="11" name="Picture 2" descr="http://www.playcast.ru/uploads/2014/09/08/9772503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428992" y="1643056"/>
              <a:ext cx="2143140" cy="1596639"/>
            </a:xfrm>
            <a:prstGeom prst="rect">
              <a:avLst/>
            </a:prstGeom>
            <a:noFill/>
          </p:spPr>
        </p:pic>
        <p:sp>
          <p:nvSpPr>
            <p:cNvPr id="22" name="Овал 21"/>
            <p:cNvSpPr/>
            <p:nvPr/>
          </p:nvSpPr>
          <p:spPr>
            <a:xfrm>
              <a:off x="3929058" y="2143122"/>
              <a:ext cx="1044000" cy="1007438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62</a:t>
              </a:r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428596" y="3429006"/>
            <a:ext cx="66437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трелка вправо с вырезом 26">
            <a:hlinkClick r:id="" action="ppaction://hlinkshowjump?jump=nextslide"/>
          </p:cNvPr>
          <p:cNvSpPr/>
          <p:nvPr/>
        </p:nvSpPr>
        <p:spPr>
          <a:xfrm>
            <a:off x="8143868" y="4857766"/>
            <a:ext cx="1000132" cy="285734"/>
          </a:xfrm>
          <a:prstGeom prst="notched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214942" y="1071552"/>
            <a:ext cx="571504" cy="42862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63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pir-halfoff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7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://static.freepik.com/foto-gratis/resumen-fondo-azul--tiempo_2101640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7286644" cy="5143896"/>
          </a:xfrm>
          <a:prstGeom prst="rect">
            <a:avLst/>
          </a:prstGeom>
          <a:noFill/>
        </p:spPr>
      </p:pic>
      <p:pic>
        <p:nvPicPr>
          <p:cNvPr id="8" name="Picture 5" descr="http://static.freepik.com/foto-gratis/resumen-fondo-azul--tiempo_21016408.jpg"/>
          <p:cNvPicPr>
            <a:picLocks noChangeAspect="1" noChangeArrowheads="1"/>
          </p:cNvPicPr>
          <p:nvPr/>
        </p:nvPicPr>
        <p:blipFill>
          <a:blip r:embed="rId5"/>
          <a:srcRect l="74510"/>
          <a:stretch>
            <a:fillRect/>
          </a:stretch>
        </p:blipFill>
        <p:spPr bwMode="auto">
          <a:xfrm flipH="1">
            <a:off x="7286644" y="-396"/>
            <a:ext cx="1857356" cy="5143896"/>
          </a:xfrm>
          <a:prstGeom prst="rect">
            <a:avLst/>
          </a:prstGeom>
          <a:noFill/>
        </p:spPr>
      </p:pic>
      <p:sp>
        <p:nvSpPr>
          <p:cNvPr id="9" name="Скругленный прямоугольник 8"/>
          <p:cNvSpPr/>
          <p:nvPr/>
        </p:nvSpPr>
        <p:spPr>
          <a:xfrm>
            <a:off x="285720" y="142858"/>
            <a:ext cx="8643998" cy="4857784"/>
          </a:xfrm>
          <a:prstGeom prst="roundRect">
            <a:avLst/>
          </a:prstGeom>
          <a:solidFill>
            <a:srgbClr val="E8F4F8">
              <a:alpha val="90000"/>
            </a:srgbClr>
          </a:solidFill>
          <a:ln>
            <a:solidFill>
              <a:srgbClr val="0070C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928926" y="1000114"/>
            <a:ext cx="2857520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63 : 7 + 41 =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Доки\Desktop\Дети\fotolia_29370425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214296"/>
            <a:ext cx="1785950" cy="964395"/>
          </a:xfrm>
          <a:prstGeom prst="rect">
            <a:avLst/>
          </a:prstGeom>
          <a:noFill/>
        </p:spPr>
      </p:pic>
      <p:grpSp>
        <p:nvGrpSpPr>
          <p:cNvPr id="2" name="Группа 17"/>
          <p:cNvGrpSpPr/>
          <p:nvPr/>
        </p:nvGrpSpPr>
        <p:grpSpPr>
          <a:xfrm>
            <a:off x="642910" y="3500444"/>
            <a:ext cx="7858145" cy="1433225"/>
            <a:chOff x="642910" y="3429006"/>
            <a:chExt cx="7858145" cy="1433225"/>
          </a:xfrm>
        </p:grpSpPr>
        <p:pic>
          <p:nvPicPr>
            <p:cNvPr id="1027" name="Picture 3" descr="D:\Доки\Desktop\Дети\fotolia_29370405.jp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000892" y="3429006"/>
              <a:ext cx="1500163" cy="1433225"/>
            </a:xfrm>
            <a:prstGeom prst="rect">
              <a:avLst/>
            </a:prstGeom>
            <a:noFill/>
          </p:spPr>
        </p:pic>
        <p:sp>
          <p:nvSpPr>
            <p:cNvPr id="13" name="Прямоугольная выноска 12"/>
            <p:cNvSpPr/>
            <p:nvPr/>
          </p:nvSpPr>
          <p:spPr>
            <a:xfrm>
              <a:off x="642910" y="3500444"/>
              <a:ext cx="6143668" cy="785818"/>
            </a:xfrm>
            <a:prstGeom prst="wedgeRectCallout">
              <a:avLst>
                <a:gd name="adj1" fmla="val 53895"/>
                <a:gd name="adj2" fmla="val 73595"/>
              </a:avLst>
            </a:prstGeom>
            <a:solidFill>
              <a:srgbClr val="0070C0">
                <a:alpha val="52000"/>
              </a:srgb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fontAlgn="base"/>
              <a:r>
                <a:rPr lang="ru-RU" sz="2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Временем кто дорожит,</a:t>
              </a:r>
            </a:p>
            <a:p>
              <a:pPr algn="ctr" fontAlgn="base"/>
              <a:r>
                <a:rPr lang="ru-RU" sz="2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тот зря в постели не лежит.</a:t>
              </a:r>
            </a:p>
            <a:p>
              <a:pPr algn="ctr" fontAlgn="base"/>
              <a:endPara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Группа 22"/>
          <p:cNvGrpSpPr/>
          <p:nvPr/>
        </p:nvGrpSpPr>
        <p:grpSpPr>
          <a:xfrm>
            <a:off x="785786" y="1714494"/>
            <a:ext cx="2143140" cy="1596639"/>
            <a:chOff x="857224" y="1643056"/>
            <a:chExt cx="2143140" cy="1596639"/>
          </a:xfrm>
        </p:grpSpPr>
        <p:pic>
          <p:nvPicPr>
            <p:cNvPr id="4" name="Picture 2" descr="http://www.playcast.ru/uploads/2014/09/08/9772503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857224" y="1643056"/>
              <a:ext cx="2143140" cy="1596639"/>
            </a:xfrm>
            <a:prstGeom prst="rect">
              <a:avLst/>
            </a:prstGeom>
            <a:noFill/>
          </p:spPr>
        </p:pic>
        <p:sp>
          <p:nvSpPr>
            <p:cNvPr id="20" name="Овал 19"/>
            <p:cNvSpPr/>
            <p:nvPr/>
          </p:nvSpPr>
          <p:spPr>
            <a:xfrm>
              <a:off x="1357290" y="2143122"/>
              <a:ext cx="1044000" cy="1000132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50</a:t>
              </a:r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Группа 24"/>
          <p:cNvGrpSpPr/>
          <p:nvPr/>
        </p:nvGrpSpPr>
        <p:grpSpPr>
          <a:xfrm>
            <a:off x="3464711" y="1714494"/>
            <a:ext cx="2143140" cy="1596639"/>
            <a:chOff x="6286512" y="1714494"/>
            <a:chExt cx="2143140" cy="1596639"/>
          </a:xfrm>
        </p:grpSpPr>
        <p:pic>
          <p:nvPicPr>
            <p:cNvPr id="12" name="Picture 2" descr="http://www.playcast.ru/uploads/2014/09/08/9772503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286512" y="1714494"/>
              <a:ext cx="2143140" cy="1596639"/>
            </a:xfrm>
            <a:prstGeom prst="rect">
              <a:avLst/>
            </a:prstGeom>
            <a:noFill/>
          </p:spPr>
        </p:pic>
        <p:sp>
          <p:nvSpPr>
            <p:cNvPr id="21" name="Овал 20"/>
            <p:cNvSpPr/>
            <p:nvPr/>
          </p:nvSpPr>
          <p:spPr>
            <a:xfrm>
              <a:off x="6786578" y="2214560"/>
              <a:ext cx="1035570" cy="1007438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51</a:t>
              </a:r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Группа 23"/>
          <p:cNvGrpSpPr/>
          <p:nvPr/>
        </p:nvGrpSpPr>
        <p:grpSpPr>
          <a:xfrm>
            <a:off x="6143636" y="1714494"/>
            <a:ext cx="2143140" cy="1596639"/>
            <a:chOff x="3428992" y="1643056"/>
            <a:chExt cx="2143140" cy="1596639"/>
          </a:xfrm>
        </p:grpSpPr>
        <p:pic>
          <p:nvPicPr>
            <p:cNvPr id="11" name="Picture 2" descr="http://www.playcast.ru/uploads/2014/09/08/9772503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428992" y="1643056"/>
              <a:ext cx="2143140" cy="1596639"/>
            </a:xfrm>
            <a:prstGeom prst="rect">
              <a:avLst/>
            </a:prstGeom>
            <a:noFill/>
          </p:spPr>
        </p:pic>
        <p:sp>
          <p:nvSpPr>
            <p:cNvPr id="22" name="Овал 21"/>
            <p:cNvSpPr/>
            <p:nvPr/>
          </p:nvSpPr>
          <p:spPr>
            <a:xfrm>
              <a:off x="3929058" y="2143122"/>
              <a:ext cx="1044000" cy="1007438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49</a:t>
              </a:r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428596" y="3429006"/>
            <a:ext cx="66437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трелка вправо с вырезом 26">
            <a:hlinkClick r:id="" action="ppaction://hlinkshowjump?jump=nextslide"/>
          </p:cNvPr>
          <p:cNvSpPr/>
          <p:nvPr/>
        </p:nvSpPr>
        <p:spPr>
          <a:xfrm>
            <a:off x="8143868" y="4857766"/>
            <a:ext cx="1000132" cy="285734"/>
          </a:xfrm>
          <a:prstGeom prst="notched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214942" y="1071552"/>
            <a:ext cx="571504" cy="42862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pir-halfoff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7" grpId="0" animBg="1"/>
      <p:bldP spid="2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29ce4819f2b846429b07e9a1d4a9015b142138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301</Words>
  <Application>Microsoft Office PowerPoint</Application>
  <PresentationFormat>Экран (16:9)</PresentationFormat>
  <Paragraphs>122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78</cp:revision>
  <dcterms:created xsi:type="dcterms:W3CDTF">2015-07-30T09:06:44Z</dcterms:created>
  <dcterms:modified xsi:type="dcterms:W3CDTF">2015-11-09T06:23:50Z</dcterms:modified>
</cp:coreProperties>
</file>