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0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74" r:id="rId19"/>
    <p:sldId id="259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9"/>
    <a:srgbClr val="FF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CD1C-8419-4EEC-9EA9-200895E998D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5/06/01/13816283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hoto-designs.ru/uploads/posts/2013-05/1369326094_dlya-klipart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Универсальный тренажёр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«Табличное умножение и деление чисел»</a:t>
            </a:r>
            <a:b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857760"/>
            <a:ext cx="640080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7786710" y="714356"/>
            <a:ext cx="642942" cy="571504"/>
          </a:xfrm>
          <a:prstGeom prst="actionButtonInformation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3500438"/>
            <a:ext cx="201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: 9 + 20=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4071942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∙ 8 + 18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4857760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: 5 + 22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3357562"/>
            <a:ext cx="1143008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∙ 8 - 56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3357562"/>
            <a:ext cx="11430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 : 4 + 55=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4857760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84" y="1785926"/>
            <a:ext cx="3071834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(16 + 4) : 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4929198"/>
            <a:ext cx="1143008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: 5 + 14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4857760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∙ 10 - 20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4071942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: 7 ∙ 9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2571744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>
            <a:hlinkClick r:id="" action="ppaction://hlinkshowjump?jump=endshow"/>
          </p:cNvPr>
          <p:cNvSpPr/>
          <p:nvPr/>
        </p:nvSpPr>
        <p:spPr>
          <a:xfrm>
            <a:off x="8429620" y="6286496"/>
            <a:ext cx="714380" cy="571504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изображений: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http://www.playcast.ru/uploads/2015/06/01/13816283.png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дети на мостике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http://photo-designs.ru/uploads/posts/2013-05/1369326094_dlya-kliparta.jpg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цветочные бордюры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429620" y="6286496"/>
            <a:ext cx="714380" cy="571504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285720" y="6215082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714356"/>
            <a:ext cx="67866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Вам поупражняться в решении выражений и проверить свои знания. Для этого нужно решить выражение, назвать ответ и найти его в таблице. Если вы решите задание верно, ответ появится на экране. 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∙ 2 + 27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328612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: 2 + 24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257174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: 7 ∙ 8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4071942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6 + 31=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400050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: 6 ∙ 3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2500306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4 + 12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2500306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 : 8 ∙ 3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328612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1debc02cca5e94afeb253e67ebad65166fa44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541</Words>
  <Application>Microsoft Office PowerPoint</Application>
  <PresentationFormat>Экран (4:3)</PresentationFormat>
  <Paragraphs>332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Универсальный тренажёр «Табличное умножение и деление чисел»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 «Детские» - 6</dc:title>
  <dc:creator>User</dc:creator>
  <cp:lastModifiedBy>user</cp:lastModifiedBy>
  <cp:revision>36</cp:revision>
  <dcterms:created xsi:type="dcterms:W3CDTF">2015-07-17T15:07:14Z</dcterms:created>
  <dcterms:modified xsi:type="dcterms:W3CDTF">2015-11-09T06:21:27Z</dcterms:modified>
</cp:coreProperties>
</file>