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70" r:id="rId10"/>
    <p:sldId id="263" r:id="rId11"/>
    <p:sldId id="264" r:id="rId12"/>
    <p:sldId id="265" r:id="rId13"/>
    <p:sldId id="266" r:id="rId14"/>
    <p:sldId id="267" r:id="rId15"/>
    <p:sldId id="271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595CE-08EA-435D-A699-75A4248D9F22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78857-1C03-45C6-B9ED-E49CC91B6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7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78857-1C03-45C6-B9ED-E49CC91B6A6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3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D9F1AE-146B-4F12-A4D8-3AAFC34FFA71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C43B02E-BD1C-445B-9A50-A0715F5DC5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2996952"/>
            <a:ext cx="7920880" cy="3024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Занятие  по  программе  «Разговор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о  правильном     питании»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dirty="0" smtClean="0"/>
              <a:t>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Занятие  по  программе</a:t>
            </a:r>
            <a:br>
              <a:rPr lang="ru-RU" dirty="0" smtClean="0"/>
            </a:br>
            <a:r>
              <a:rPr lang="ru-RU" dirty="0" smtClean="0"/>
              <a:t>«Разговор  о  правильном  питании»</a:t>
            </a:r>
            <a:br>
              <a:rPr lang="ru-RU" dirty="0" smtClean="0"/>
            </a:br>
            <a:r>
              <a:rPr lang="ru-RU" dirty="0" smtClean="0"/>
              <a:t>Учитель  Борисова  Л.Г.</a:t>
            </a:r>
            <a:br>
              <a:rPr lang="ru-RU" dirty="0" smtClean="0"/>
            </a:br>
            <a:r>
              <a:rPr lang="ru-RU" dirty="0" smtClean="0"/>
              <a:t>МКОУ «СОШ №2» Калужская  </a:t>
            </a:r>
            <a:r>
              <a:rPr lang="ru-RU" dirty="0" err="1" smtClean="0"/>
              <a:t>обл.г.Киров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9592" y="3356992"/>
            <a:ext cx="7992888" cy="29523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2800" b="1" dirty="0" smtClean="0"/>
          </a:p>
          <a:p>
            <a:pPr marL="0" indent="0">
              <a:buNone/>
            </a:pPr>
            <a:r>
              <a:rPr lang="ru-RU" b="1" dirty="0" smtClean="0"/>
              <a:t>               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Учитель  начальных  классов 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          МКОУ «СОШ №</a:t>
            </a:r>
            <a:r>
              <a:rPr lang="ru-RU" sz="2400" b="1" smtClean="0">
                <a:solidFill>
                  <a:srgbClr val="002060"/>
                </a:solidFill>
              </a:rPr>
              <a:t>2» г. </a:t>
            </a:r>
            <a:r>
              <a:rPr lang="ru-RU" sz="2400" b="1" dirty="0" smtClean="0">
                <a:solidFill>
                  <a:srgbClr val="002060"/>
                </a:solidFill>
              </a:rPr>
              <a:t>Кирова  Калужской  области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          Борисова  Л.Г.</a:t>
            </a:r>
          </a:p>
          <a:p>
            <a:endParaRPr lang="ru-RU" sz="24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1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992888" cy="452431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ru-RU" sz="3600" dirty="0" err="1">
                <a:solidFill>
                  <a:srgbClr val="002060"/>
                </a:solidFill>
              </a:rPr>
              <a:t>Хомка</a:t>
            </a:r>
            <a:r>
              <a:rPr lang="ru-RU" sz="3600" dirty="0">
                <a:solidFill>
                  <a:srgbClr val="002060"/>
                </a:solidFill>
              </a:rPr>
              <a:t>,  </a:t>
            </a:r>
            <a:r>
              <a:rPr lang="ru-RU" sz="3600" dirty="0" err="1">
                <a:solidFill>
                  <a:srgbClr val="002060"/>
                </a:solidFill>
              </a:rPr>
              <a:t>хомка</a:t>
            </a:r>
            <a:r>
              <a:rPr lang="ru-RU" sz="3600" dirty="0">
                <a:solidFill>
                  <a:srgbClr val="002060"/>
                </a:solidFill>
              </a:rPr>
              <a:t>,  хомячок!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Хомка</a:t>
            </a:r>
            <a:r>
              <a:rPr lang="ru-RU" sz="3600" dirty="0">
                <a:solidFill>
                  <a:srgbClr val="002060"/>
                </a:solidFill>
              </a:rPr>
              <a:t> - рыженький  бочок.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Как  поел -  почистил  зубки.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Делай  так  два  раза  в  сутки.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Предпочти  конфетам  фрукты,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Очень  важные  продукты.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И  тогда  улыбки  свет </a:t>
            </a:r>
          </a:p>
          <a:p>
            <a:r>
              <a:rPr lang="ru-RU" sz="3600" dirty="0">
                <a:solidFill>
                  <a:srgbClr val="002060"/>
                </a:solidFill>
              </a:rPr>
              <a:t>Сохранишь  на  много  лет!</a:t>
            </a:r>
          </a:p>
        </p:txBody>
      </p:sp>
    </p:spTree>
    <p:extLst>
      <p:ext uri="{BB962C8B-B14F-4D97-AF65-F5344CB8AC3E}">
        <p14:creationId xmlns:p14="http://schemas.microsoft.com/office/powerpoint/2010/main" val="36726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764704"/>
            <a:ext cx="6408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accent4"/>
                </a:solidFill>
              </a:rPr>
              <a:t>Тема: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Удивительное            превращение      пирожка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1838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28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16833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Учёные  советуют  запомнить: перерыв  между  едой  не  должен  быть  больше  3-х часов. </a:t>
            </a:r>
          </a:p>
        </p:txBody>
      </p:sp>
    </p:spTree>
    <p:extLst>
      <p:ext uri="{BB962C8B-B14F-4D97-AF65-F5344CB8AC3E}">
        <p14:creationId xmlns:p14="http://schemas.microsoft.com/office/powerpoint/2010/main" val="33654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772816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Решите  задачу : Мы  завтракали  дома  в  7.00, в  школе – в  10.00, обедали  в  13.00.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Во </a:t>
            </a:r>
            <a:r>
              <a:rPr lang="ru-RU" sz="3600" dirty="0" smtClean="0">
                <a:solidFill>
                  <a:srgbClr val="002060"/>
                </a:solidFill>
              </a:rPr>
              <a:t> сколько  </a:t>
            </a:r>
            <a:r>
              <a:rPr lang="ru-RU" sz="3600" dirty="0">
                <a:solidFill>
                  <a:srgbClr val="002060"/>
                </a:solidFill>
              </a:rPr>
              <a:t>у  нас  будет  полдник? </a:t>
            </a:r>
            <a:r>
              <a:rPr lang="ru-RU" sz="3600" dirty="0" smtClean="0">
                <a:solidFill>
                  <a:srgbClr val="002060"/>
                </a:solidFill>
              </a:rPr>
              <a:t>  </a:t>
            </a:r>
            <a:r>
              <a:rPr lang="ru-RU" sz="3600" dirty="0">
                <a:solidFill>
                  <a:srgbClr val="002060"/>
                </a:solidFill>
              </a:rPr>
              <a:t>Ужин?</a:t>
            </a:r>
          </a:p>
          <a:p>
            <a:r>
              <a:rPr lang="ru-RU" sz="3600" dirty="0" smtClean="0"/>
              <a:t>  </a:t>
            </a:r>
            <a:r>
              <a:rPr lang="ru-RU" sz="3600" dirty="0">
                <a:solidFill>
                  <a:srgbClr val="C00000"/>
                </a:solidFill>
              </a:rPr>
              <a:t>7-  </a:t>
            </a:r>
            <a:r>
              <a:rPr lang="ru-RU" sz="3600" dirty="0" smtClean="0">
                <a:solidFill>
                  <a:srgbClr val="C00000"/>
                </a:solidFill>
              </a:rPr>
              <a:t> 10  </a:t>
            </a:r>
            <a:r>
              <a:rPr lang="ru-RU" sz="3600" dirty="0">
                <a:solidFill>
                  <a:srgbClr val="C00000"/>
                </a:solidFill>
              </a:rPr>
              <a:t>-  13  -    ? -   ?       </a:t>
            </a:r>
          </a:p>
        </p:txBody>
      </p:sp>
    </p:spTree>
    <p:extLst>
      <p:ext uri="{BB962C8B-B14F-4D97-AF65-F5344CB8AC3E}">
        <p14:creationId xmlns:p14="http://schemas.microsoft.com/office/powerpoint/2010/main" val="6044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4"/>
                </a:solidFill>
              </a:rPr>
              <a:t>Типовой  режим  питания  школьников</a:t>
            </a:r>
            <a:endParaRPr lang="ru-RU" sz="3200" dirty="0">
              <a:solidFill>
                <a:schemeClr val="accent4"/>
              </a:solidFill>
            </a:endParaRPr>
          </a:p>
          <a:p>
            <a:r>
              <a:rPr lang="ru-RU" sz="3200" b="1" dirty="0">
                <a:solidFill>
                  <a:srgbClr val="002060"/>
                </a:solidFill>
              </a:rPr>
              <a:t>Завтрак  дома-            7.30-8.00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b="1" dirty="0">
                <a:solidFill>
                  <a:srgbClr val="002060"/>
                </a:solidFill>
              </a:rPr>
              <a:t>Завтрак  в  школе-    11.00-11.30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b="1" dirty="0">
                <a:solidFill>
                  <a:srgbClr val="002060"/>
                </a:solidFill>
              </a:rPr>
              <a:t>Обед  дома-                 14.00-14.30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b="1" dirty="0">
                <a:solidFill>
                  <a:srgbClr val="002060"/>
                </a:solidFill>
              </a:rPr>
              <a:t>Полдник-                    16.30-17.30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b="1" dirty="0">
                <a:solidFill>
                  <a:srgbClr val="002060"/>
                </a:solidFill>
              </a:rPr>
              <a:t>Ужин-                          19.00-19.30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0"/>
            <a:ext cx="7117178" cy="5400600"/>
          </a:xfrm>
        </p:spPr>
        <p:txBody>
          <a:bodyPr/>
          <a:lstStyle/>
          <a:p>
            <a:r>
              <a:rPr lang="ru-RU" dirty="0" smtClean="0"/>
              <a:t>Надо  постараться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Хорошо   работал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Было  легко  и  интересно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476672"/>
            <a:ext cx="7117178" cy="516110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                             </a:t>
            </a:r>
            <a:r>
              <a:rPr lang="ru-RU" sz="4000" dirty="0" smtClean="0">
                <a:solidFill>
                  <a:srgbClr val="FF0000"/>
                </a:solidFill>
              </a:rPr>
              <a:t>Оцени  себя  сам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1397582" y="4653136"/>
            <a:ext cx="914400" cy="914400"/>
          </a:xfrm>
          <a:prstGeom prst="smileyFac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337860" y="1844824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1397582" y="3338249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6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13285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C00000"/>
                </a:solidFill>
              </a:rPr>
              <a:t>Я -  сегодня  молодец! Всё сумею, всё  смогу  </a:t>
            </a:r>
            <a:r>
              <a:rPr lang="ru-RU" sz="4800" dirty="0" smtClean="0">
                <a:solidFill>
                  <a:srgbClr val="C00000"/>
                </a:solidFill>
              </a:rPr>
              <a:t>И  </a:t>
            </a:r>
            <a:r>
              <a:rPr lang="ru-RU" sz="4800" dirty="0">
                <a:solidFill>
                  <a:srgbClr val="C00000"/>
                </a:solidFill>
              </a:rPr>
              <a:t>здоровье  сберегу!</a:t>
            </a:r>
          </a:p>
        </p:txBody>
      </p:sp>
    </p:spTree>
    <p:extLst>
      <p:ext uri="{BB962C8B-B14F-4D97-AF65-F5344CB8AC3E}">
        <p14:creationId xmlns:p14="http://schemas.microsoft.com/office/powerpoint/2010/main" val="21449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06185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4"/>
                </a:solidFill>
              </a:rPr>
              <a:t>Прозвенел  </a:t>
            </a:r>
            <a:r>
              <a:rPr lang="ru-RU" sz="3200" b="1" i="1" dirty="0">
                <a:solidFill>
                  <a:schemeClr val="accent4"/>
                </a:solidFill>
              </a:rPr>
              <a:t>звонок, начинается  урок</a:t>
            </a:r>
            <a:r>
              <a:rPr lang="ru-RU" sz="3200" b="1" i="1" dirty="0" smtClean="0">
                <a:solidFill>
                  <a:schemeClr val="accent4"/>
                </a:solidFill>
              </a:rPr>
              <a:t>.</a:t>
            </a:r>
          </a:p>
          <a:p>
            <a:endParaRPr lang="ru-RU" sz="3200" b="1" dirty="0">
              <a:solidFill>
                <a:schemeClr val="accent4"/>
              </a:solidFill>
            </a:endParaRPr>
          </a:p>
          <a:p>
            <a:r>
              <a:rPr lang="ru-RU" sz="3200" b="1" i="1" dirty="0">
                <a:solidFill>
                  <a:schemeClr val="accent4"/>
                </a:solidFill>
              </a:rPr>
              <a:t>В  школу  мы  пришли  </a:t>
            </a:r>
            <a:r>
              <a:rPr lang="ru-RU" sz="3200" b="1" i="1" dirty="0" smtClean="0">
                <a:solidFill>
                  <a:schemeClr val="accent4"/>
                </a:solidFill>
              </a:rPr>
              <a:t>    учиться:</a:t>
            </a:r>
          </a:p>
          <a:p>
            <a:endParaRPr lang="ru-RU" sz="3200" b="1" dirty="0">
              <a:solidFill>
                <a:schemeClr val="accent4"/>
              </a:solidFill>
            </a:endParaRPr>
          </a:p>
          <a:p>
            <a:r>
              <a:rPr lang="ru-RU" sz="3200" b="1" i="1" dirty="0">
                <a:solidFill>
                  <a:schemeClr val="accent4"/>
                </a:solidFill>
              </a:rPr>
              <a:t>Будем  думать,  рассуждать </a:t>
            </a:r>
            <a:endParaRPr lang="ru-RU" sz="3200" b="1" i="1" dirty="0" smtClean="0">
              <a:solidFill>
                <a:schemeClr val="accent4"/>
              </a:solidFill>
            </a:endParaRPr>
          </a:p>
          <a:p>
            <a:r>
              <a:rPr lang="ru-RU" sz="3200" b="1" i="1" dirty="0" smtClean="0">
                <a:solidFill>
                  <a:schemeClr val="accent4"/>
                </a:solidFill>
              </a:rPr>
              <a:t> </a:t>
            </a:r>
            <a:endParaRPr lang="ru-RU" sz="3200" b="1" dirty="0">
              <a:solidFill>
                <a:schemeClr val="accent4"/>
              </a:solidFill>
            </a:endParaRPr>
          </a:p>
          <a:p>
            <a:r>
              <a:rPr lang="ru-RU" sz="3200" b="1" i="1" dirty="0">
                <a:solidFill>
                  <a:schemeClr val="accent4"/>
                </a:solidFill>
              </a:rPr>
              <a:t>И  друг  другу  </a:t>
            </a:r>
            <a:r>
              <a:rPr lang="ru-RU" sz="3200" b="1" i="1" dirty="0" smtClean="0">
                <a:solidFill>
                  <a:schemeClr val="accent4"/>
                </a:solidFill>
              </a:rPr>
              <a:t>помогать.</a:t>
            </a:r>
            <a:endParaRPr lang="ru-RU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7581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      </a:t>
            </a:r>
            <a:r>
              <a:rPr lang="ru-RU" sz="4800" b="1" dirty="0" smtClean="0">
                <a:solidFill>
                  <a:schemeClr val="accent4"/>
                </a:solidFill>
                <a:effectLst/>
                <a:latin typeface="Times New Roman"/>
                <a:ea typeface="Times New Roman"/>
              </a:rPr>
              <a:t>Девиз:</a:t>
            </a:r>
          </a:p>
          <a:p>
            <a:r>
              <a:rPr lang="ru-RU" sz="48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Правильное  питание -    залог  здоровья. 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7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98072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4"/>
                </a:solidFill>
              </a:rPr>
              <a:t>Робин  </a:t>
            </a:r>
            <a:r>
              <a:rPr lang="ru-RU" sz="3600" dirty="0" smtClean="0">
                <a:solidFill>
                  <a:schemeClr val="accent4"/>
                </a:solidFill>
              </a:rPr>
              <a:t>Бобин  </a:t>
            </a:r>
            <a:r>
              <a:rPr lang="ru-RU" sz="3600" dirty="0" err="1" smtClean="0">
                <a:solidFill>
                  <a:schemeClr val="accent4"/>
                </a:solidFill>
              </a:rPr>
              <a:t>Барабек</a:t>
            </a:r>
            <a:endParaRPr lang="ru-RU" sz="3600" dirty="0">
              <a:solidFill>
                <a:schemeClr val="accent4"/>
              </a:solidFill>
            </a:endParaRPr>
          </a:p>
          <a:p>
            <a:r>
              <a:rPr lang="ru-RU" sz="3600" dirty="0">
                <a:solidFill>
                  <a:schemeClr val="accent4"/>
                </a:solidFill>
              </a:rPr>
              <a:t>Скушал  сорок  человек,</a:t>
            </a:r>
          </a:p>
          <a:p>
            <a:r>
              <a:rPr lang="ru-RU" sz="3600" dirty="0">
                <a:solidFill>
                  <a:schemeClr val="accent4"/>
                </a:solidFill>
              </a:rPr>
              <a:t>И  корову, и  быка,</a:t>
            </a:r>
          </a:p>
          <a:p>
            <a:r>
              <a:rPr lang="ru-RU" sz="3600" dirty="0">
                <a:solidFill>
                  <a:schemeClr val="accent4"/>
                </a:solidFill>
              </a:rPr>
              <a:t>И  кривого  </a:t>
            </a:r>
            <a:r>
              <a:rPr lang="ru-RU" sz="3600" dirty="0" smtClean="0">
                <a:solidFill>
                  <a:schemeClr val="accent4"/>
                </a:solidFill>
              </a:rPr>
              <a:t>мясника…</a:t>
            </a:r>
            <a:endParaRPr lang="ru-RU" sz="3600" dirty="0">
              <a:solidFill>
                <a:schemeClr val="accent4"/>
              </a:solidFill>
            </a:endParaRPr>
          </a:p>
        </p:txBody>
      </p:sp>
      <p:pic>
        <p:nvPicPr>
          <p:cNvPr id="3" name="Рисунок 2" descr="Сказка Корнейя Ивановича Чуковского - Барабе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56992"/>
            <a:ext cx="6192688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5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7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 </a:t>
            </a:r>
            <a:r>
              <a:rPr lang="ru-RU" sz="4000" dirty="0">
                <a:solidFill>
                  <a:srgbClr val="002060"/>
                </a:solidFill>
              </a:rPr>
              <a:t>Правильное   </a:t>
            </a:r>
            <a:r>
              <a:rPr lang="ru-RU" sz="4000" dirty="0" smtClean="0">
                <a:solidFill>
                  <a:srgbClr val="002060"/>
                </a:solidFill>
              </a:rPr>
              <a:t>питание</a:t>
            </a:r>
            <a:endParaRPr lang="ru-RU" sz="4000" dirty="0">
              <a:solidFill>
                <a:srgbClr val="002060"/>
              </a:solidFill>
            </a:endParaRPr>
          </a:p>
          <a:p>
            <a:r>
              <a:rPr lang="ru-RU" sz="4000" dirty="0"/>
              <a:t>                </a:t>
            </a:r>
            <a:endParaRPr lang="ru-RU" sz="4000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Что </a:t>
            </a:r>
            <a:r>
              <a:rPr lang="ru-RU" sz="4000" dirty="0">
                <a:solidFill>
                  <a:srgbClr val="C00000"/>
                </a:solidFill>
              </a:rPr>
              <a:t>?</a:t>
            </a:r>
            <a:r>
              <a:rPr lang="ru-RU" sz="4000" dirty="0"/>
              <a:t>  </a:t>
            </a:r>
            <a:r>
              <a:rPr lang="ru-RU" sz="4000" dirty="0" smtClean="0"/>
              <a:t> </a:t>
            </a:r>
            <a:r>
              <a:rPr lang="ru-RU" sz="4000" dirty="0">
                <a:solidFill>
                  <a:srgbClr val="002060"/>
                </a:solidFill>
              </a:rPr>
              <a:t>Полезные  </a:t>
            </a:r>
            <a:r>
              <a:rPr lang="ru-RU" sz="4000" dirty="0" smtClean="0">
                <a:solidFill>
                  <a:srgbClr val="002060"/>
                </a:solidFill>
              </a:rPr>
              <a:t>продукты</a:t>
            </a:r>
            <a:r>
              <a:rPr lang="ru-RU" sz="4000" dirty="0" smtClean="0"/>
              <a:t> </a:t>
            </a:r>
            <a:r>
              <a:rPr lang="ru-RU" sz="4000" dirty="0">
                <a:solidFill>
                  <a:srgbClr val="C00000"/>
                </a:solidFill>
              </a:rPr>
              <a:t>Сколько?</a:t>
            </a:r>
            <a:r>
              <a:rPr lang="ru-RU" sz="4000" dirty="0"/>
              <a:t>    </a:t>
            </a:r>
            <a:r>
              <a:rPr lang="ru-RU" sz="4000" dirty="0">
                <a:solidFill>
                  <a:srgbClr val="002060"/>
                </a:solidFill>
              </a:rPr>
              <a:t>Есть  в  </a:t>
            </a:r>
            <a:r>
              <a:rPr lang="ru-RU" sz="4000" dirty="0" smtClean="0">
                <a:solidFill>
                  <a:srgbClr val="002060"/>
                </a:solidFill>
              </a:rPr>
              <a:t>меру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Когда   </a:t>
            </a:r>
            <a:r>
              <a:rPr lang="ru-RU" sz="4000" dirty="0">
                <a:solidFill>
                  <a:srgbClr val="C00000"/>
                </a:solidFill>
              </a:rPr>
              <a:t>и   как  часто</a:t>
            </a:r>
            <a:r>
              <a:rPr lang="ru-RU" sz="4000" dirty="0" smtClean="0">
                <a:solidFill>
                  <a:srgbClr val="C00000"/>
                </a:solidFill>
              </a:rPr>
              <a:t>?............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096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5"/>
            <a:ext cx="79928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Учёные</a:t>
            </a:r>
            <a:r>
              <a:rPr lang="ru-RU" sz="4000" dirty="0" smtClean="0">
                <a:solidFill>
                  <a:srgbClr val="002060"/>
                </a:solidFill>
              </a:rPr>
              <a:t>-   </a:t>
            </a:r>
            <a:r>
              <a:rPr lang="ru-RU" sz="3600" dirty="0" smtClean="0">
                <a:solidFill>
                  <a:srgbClr val="002060"/>
                </a:solidFill>
              </a:rPr>
              <a:t>люди, много  знающие  в  области  какой-нибудь  науки,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и</a:t>
            </a:r>
            <a:r>
              <a:rPr lang="ru-RU" sz="3600" dirty="0" smtClean="0">
                <a:solidFill>
                  <a:srgbClr val="002060"/>
                </a:solidFill>
              </a:rPr>
              <a:t>сследующие, изучающие  предметы, явления, свойства…</a:t>
            </a:r>
          </a:p>
          <a:p>
            <a:endParaRPr lang="ru-RU" sz="3600" dirty="0">
              <a:solidFill>
                <a:srgbClr val="002060"/>
              </a:solidFill>
            </a:endParaRPr>
          </a:p>
          <a:p>
            <a:r>
              <a:rPr lang="ru-RU" sz="4000" dirty="0" smtClean="0">
                <a:solidFill>
                  <a:srgbClr val="002060"/>
                </a:solidFill>
              </a:rPr>
              <a:t>  </a:t>
            </a:r>
            <a:r>
              <a:rPr lang="ru-RU" sz="4000" dirty="0" smtClean="0">
                <a:solidFill>
                  <a:srgbClr val="FF0000"/>
                </a:solidFill>
              </a:rPr>
              <a:t>Лаборатория- </a:t>
            </a:r>
            <a:r>
              <a:rPr lang="ru-RU" sz="3600" dirty="0" smtClean="0">
                <a:solidFill>
                  <a:srgbClr val="002060"/>
                </a:solidFill>
              </a:rPr>
              <a:t>помещение, где исследуют, делают  опыты 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1268760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…  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1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120250"/>
              </p:ext>
            </p:extLst>
          </p:nvPr>
        </p:nvGraphicFramePr>
        <p:xfrm>
          <a:off x="539552" y="1340768"/>
          <a:ext cx="8160567" cy="280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/>
                <a:gridCol w="2232248"/>
                <a:gridCol w="3696072"/>
              </a:tblGrid>
              <a:tr h="56166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              Что            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мы     едим      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на      перемене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сок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булочка   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шоколад       5</a:t>
                      </a:r>
                      <a:endParaRPr lang="ru-RU" dirty="0"/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конфета 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яблоко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банан           1</a:t>
                      </a:r>
                      <a:endParaRPr lang="ru-RU" dirty="0"/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r>
                        <a:rPr lang="ru-RU" dirty="0" smtClean="0"/>
                        <a:t>     печенье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чипсы       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сухарики   </a:t>
                      </a:r>
                      <a:r>
                        <a:rPr lang="ru-RU" baseline="0" dirty="0" smtClean="0"/>
                        <a:t>   </a:t>
                      </a: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61662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Сделай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правильный</a:t>
                      </a:r>
                      <a:r>
                        <a:rPr lang="ru-RU" baseline="0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выбор !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5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3657600" y="3976638"/>
            <a:ext cx="533400" cy="352425"/>
          </a:xfrm>
          <a:prstGeom prst="smileyFace">
            <a:avLst/>
          </a:prstGeom>
          <a:solidFill>
            <a:schemeClr val="accent4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5256340" y="3976638"/>
            <a:ext cx="523875" cy="352425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641762" y="5100883"/>
            <a:ext cx="552450" cy="314325"/>
          </a:xfrm>
          <a:prstGeom prst="smileyFace">
            <a:avLst/>
          </a:prstGeom>
          <a:solidFill>
            <a:schemeClr val="accent4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5220072" y="5080391"/>
            <a:ext cx="523875" cy="314325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5220072" y="2688719"/>
            <a:ext cx="5238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3695700" y="2677118"/>
            <a:ext cx="552450" cy="361950"/>
          </a:xfrm>
          <a:prstGeom prst="smileyFace">
            <a:avLst/>
          </a:prstGeom>
          <a:solidFill>
            <a:schemeClr val="accent4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1520" y="568935"/>
            <a:ext cx="889248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Памятка  для  учащихся 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chemeClr val="accent4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«Режим  питания»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5536" y="1026236"/>
            <a:ext cx="835292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Завтрак  дома                                   7.00-7.30</a:t>
            </a:r>
            <a:endParaRPr kumimoji="0" lang="ru-RU" altLang="ru-RU" sz="3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6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Горячий  завтрак  в  школе</a:t>
            </a:r>
            <a:r>
              <a:rPr kumimoji="0" lang="ru-RU" altLang="ru-RU" sz="3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9.45- 10.00</a:t>
            </a:r>
            <a:endParaRPr lang="ru-RU" altLang="ru-RU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Обед  в  школе                   13.00-13.30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569122"/>
            <a:ext cx="838842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5760" y="9583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39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125113" cy="924475"/>
          </a:xfrm>
        </p:spPr>
        <p:txBody>
          <a:bodyPr/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ru-RU" altLang="ru-RU" sz="28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80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80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8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80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80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8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8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sz="280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2800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Выводы </a:t>
            </a:r>
            <a: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:      </a:t>
            </a:r>
            <a:b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Мы  </a:t>
            </a:r>
            <a:r>
              <a:rPr lang="ru-RU" altLang="ru-RU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должны  стараться</a:t>
            </a:r>
            <a:r>
              <a:rPr lang="ru-RU" altLang="ru-RU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соблюдать</a:t>
            </a:r>
            <a:b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правила  гигиены,  этикета,  </a:t>
            </a:r>
            <a:r>
              <a:rPr lang="ru-RU" altLang="ru-RU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есть  </a:t>
            </a:r>
            <a: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в  меру   </a:t>
            </a:r>
            <a:r>
              <a:rPr lang="ru-RU" altLang="ru-RU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полезные  продукты</a:t>
            </a:r>
            <a:br>
              <a:rPr lang="ru-RU" altLang="ru-RU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89040"/>
            <a:ext cx="18669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232</TotalTime>
  <Words>317</Words>
  <Application>Microsoft Office PowerPoint</Application>
  <PresentationFormat>Экран (4:3)</PresentationFormat>
  <Paragraphs>89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Spring</vt:lpstr>
      <vt:lpstr>                Занятие  по  программе  «Разговор о  правильном     питании»                                         Занятие  по  программе «Разговор  о  правильном  питании» Учитель  Борисова  Л.Г. МКОУ «СОШ №2» Калужская  обл.г.Киров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Выводы :       Мы  должны  стараться  соблюдать правила  гигиены,  этикета,  есть  в  меру    полезные  продукты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Надо  постараться   Хорошо   работал   Было  легко  и  интересно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 по  программе «Разговор  о  правильном  питании» Учитель  Борисова  Л.Г. МКОУ «СОШ №2» Калужская  обл.г.Киров</dc:title>
  <dc:creator>User</dc:creator>
  <cp:lastModifiedBy>User</cp:lastModifiedBy>
  <cp:revision>24</cp:revision>
  <dcterms:created xsi:type="dcterms:W3CDTF">2014-03-05T18:14:20Z</dcterms:created>
  <dcterms:modified xsi:type="dcterms:W3CDTF">2015-04-02T16:30:43Z</dcterms:modified>
</cp:coreProperties>
</file>