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6" r:id="rId5"/>
    <p:sldId id="261" r:id="rId6"/>
    <p:sldId id="259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E7A4AE-C8B9-44AC-8BEF-1306749C1947}" type="datetimeFigureOut">
              <a:rPr lang="ru-RU" smtClean="0"/>
              <a:pPr/>
              <a:t>04.11.2015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C039A0-F655-4D2F-8625-47E4261C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226473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709" y="188640"/>
            <a:ext cx="8441810" cy="6669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Устный счет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Решите примеры и угадайте зашифрованное слово: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25:5+12=                           63 - к     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27-9+18=                           17 - </a:t>
            </a:r>
            <a:r>
              <a:rPr lang="ru-RU" dirty="0" err="1" smtClean="0"/>
              <a:t>п</a:t>
            </a:r>
            <a:endParaRPr lang="ru-RU" dirty="0" smtClean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3*5+30=                             </a:t>
            </a:r>
            <a:r>
              <a:rPr lang="ru-RU" dirty="0" smtClean="0"/>
              <a:t>24 - </a:t>
            </a:r>
            <a:r>
              <a:rPr lang="ru-RU" dirty="0" smtClean="0"/>
              <a:t>о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2*2*20=                             </a:t>
            </a:r>
            <a:r>
              <a:rPr lang="ru-RU" dirty="0" smtClean="0"/>
              <a:t> 36 </a:t>
            </a:r>
            <a:r>
              <a:rPr lang="ru-RU" dirty="0" smtClean="0"/>
              <a:t>- о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100-7*6=                           </a:t>
            </a:r>
            <a:r>
              <a:rPr lang="ru-RU" dirty="0" smtClean="0"/>
              <a:t> 58 </a:t>
            </a:r>
            <a:r>
              <a:rPr lang="ru-RU" dirty="0" smtClean="0"/>
              <a:t>- </a:t>
            </a:r>
            <a:r>
              <a:rPr lang="ru-RU" dirty="0" err="1" smtClean="0"/>
              <a:t>д</a:t>
            </a:r>
            <a:endParaRPr lang="ru-RU" dirty="0" smtClean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120:2:5+12=                     </a:t>
            </a:r>
            <a:r>
              <a:rPr lang="ru-RU" dirty="0" smtClean="0"/>
              <a:t>  45 </a:t>
            </a:r>
            <a:r>
              <a:rPr lang="ru-RU" dirty="0" smtClean="0"/>
              <a:t>- </a:t>
            </a:r>
            <a:r>
              <a:rPr lang="ru-RU" dirty="0" err="1" smtClean="0"/>
              <a:t>р</a:t>
            </a:r>
            <a:endParaRPr lang="ru-RU" dirty="0" smtClean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84:4*3=                              </a:t>
            </a:r>
            <a:r>
              <a:rPr lang="ru-RU" dirty="0" smtClean="0"/>
              <a:t> 80 </a:t>
            </a:r>
            <a:r>
              <a:rPr lang="ru-RU" dirty="0" smtClean="0"/>
              <a:t>- 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038725"/>
            <a:ext cx="2514600" cy="1819275"/>
          </a:xfrm>
          <a:prstGeom prst="rect">
            <a:avLst/>
          </a:prstGeom>
        </p:spPr>
      </p:pic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4664"/>
            <a:ext cx="2705100" cy="1685925"/>
          </a:xfrm>
          <a:prstGeom prst="rect">
            <a:avLst/>
          </a:prstGeom>
        </p:spPr>
      </p:pic>
      <p:pic>
        <p:nvPicPr>
          <p:cNvPr id="4" name="Рисунок 3" descr="скачанные файлы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260648"/>
            <a:ext cx="1943100" cy="2352675"/>
          </a:xfrm>
          <a:prstGeom prst="rect">
            <a:avLst/>
          </a:prstGeom>
        </p:spPr>
      </p:pic>
      <p:pic>
        <p:nvPicPr>
          <p:cNvPr id="5" name="Рисунок 4" descr="скачанные файлы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4581128"/>
            <a:ext cx="2143125" cy="21431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23728" y="2564904"/>
            <a:ext cx="4608512" cy="23042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Что значит порядок в природе?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Что значит порядок на рабочем столе?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Что значит порядок действий, где он важен?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выполнения действий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Составление </a:t>
            </a:r>
            <a:r>
              <a:rPr lang="en-US" dirty="0" smtClean="0"/>
              <a:t>c</a:t>
            </a:r>
            <a:r>
              <a:rPr lang="ru-RU" dirty="0" err="1" smtClean="0"/>
              <a:t>хемы</a:t>
            </a:r>
            <a:r>
              <a:rPr lang="ru-RU" dirty="0" smtClean="0"/>
              <a:t> вычисления </a:t>
            </a:r>
            <a:r>
              <a:rPr lang="ru-RU" dirty="0" smtClean="0"/>
              <a:t>выражения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Решите примеры и ответьте на вопросы: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48-29+37-19</a:t>
            </a:r>
            <a:r>
              <a:rPr lang="ru-RU" sz="2400" dirty="0" smtClean="0"/>
              <a:t>=</a:t>
            </a:r>
            <a:endParaRPr lang="ru-RU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54:6*8:36</a:t>
            </a:r>
            <a:r>
              <a:rPr lang="ru-RU" sz="2400" dirty="0" smtClean="0"/>
              <a:t>=</a:t>
            </a:r>
            <a:endParaRPr lang="ru-RU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105:15+63:9-3*4</a:t>
            </a:r>
            <a:r>
              <a:rPr lang="ru-RU" sz="2400" dirty="0" smtClean="0"/>
              <a:t>=</a:t>
            </a:r>
            <a:endParaRPr lang="ru-RU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7*(239+78)-2217</a:t>
            </a:r>
            <a:r>
              <a:rPr lang="ru-RU" sz="2400" dirty="0" smtClean="0">
                <a:sym typeface="Wingdings" pitchFamily="2" charset="2"/>
              </a:rPr>
              <a:t>=</a:t>
            </a:r>
            <a:endParaRPr lang="ru-RU" sz="2400" dirty="0" smtClean="0">
              <a:sym typeface="Wingdings" pitchFamily="2" charset="2"/>
            </a:endParaRPr>
          </a:p>
          <a:p>
            <a:r>
              <a:rPr lang="ru-RU" sz="2400" dirty="0" smtClean="0">
                <a:sym typeface="Wingdings" pitchFamily="2" charset="2"/>
              </a:rPr>
              <a:t>Как решить пример, если в нем есть действия только первой или второй ступени</a:t>
            </a:r>
            <a:r>
              <a:rPr lang="en-US" sz="2400" dirty="0" smtClean="0">
                <a:sym typeface="Wingdings" pitchFamily="2" charset="2"/>
              </a:rPr>
              <a:t>?</a:t>
            </a:r>
            <a:endParaRPr lang="ru-RU" sz="2400" dirty="0" smtClean="0">
              <a:sym typeface="Wingdings" pitchFamily="2" charset="2"/>
            </a:endParaRPr>
          </a:p>
          <a:p>
            <a:r>
              <a:rPr lang="ru-RU" sz="2400" dirty="0" smtClean="0">
                <a:sym typeface="Wingdings" pitchFamily="2" charset="2"/>
              </a:rPr>
              <a:t>Как решить пример, если в нем есть действия первой и второй ступеней одновременно</a:t>
            </a:r>
            <a:r>
              <a:rPr lang="en-US" sz="2400" dirty="0" smtClean="0">
                <a:sym typeface="Wingdings" pitchFamily="2" charset="2"/>
              </a:rPr>
              <a:t>?</a:t>
            </a:r>
            <a:endParaRPr lang="ru-RU" sz="2400" dirty="0" smtClean="0">
              <a:sym typeface="Wingdings" pitchFamily="2" charset="2"/>
            </a:endParaRPr>
          </a:p>
          <a:p>
            <a:r>
              <a:rPr lang="ru-RU" sz="2400" dirty="0" smtClean="0">
                <a:sym typeface="Wingdings" pitchFamily="2" charset="2"/>
              </a:rPr>
              <a:t>Как решить пример, если в его записи есть скобки</a:t>
            </a:r>
            <a:r>
              <a:rPr lang="en-US" sz="2400" dirty="0" smtClean="0">
                <a:sym typeface="Wingdings" pitchFamily="2" charset="2"/>
              </a:rPr>
              <a:t>?</a:t>
            </a:r>
            <a:endParaRPr lang="ru-RU" sz="2400" dirty="0" smtClean="0">
              <a:sym typeface="Wingdings" pitchFamily="2" charset="2"/>
            </a:endParaRPr>
          </a:p>
          <a:p>
            <a:endParaRPr lang="ru-RU" sz="2400" dirty="0" smtClean="0">
              <a:sym typeface="Wingdings" pitchFamily="2" charset="2"/>
            </a:endParaRPr>
          </a:p>
          <a:p>
            <a:endParaRPr lang="ru-RU" dirty="0" smtClean="0">
              <a:sym typeface="Wingdings" pitchFamily="2" charset="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(814+36*27):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(101-2052:38)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ru-RU" dirty="0" smtClean="0"/>
              <a:t>Выполните действия по схеме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34888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36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3212976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101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3212976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2276872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2052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36296" y="3212976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450912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3212976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814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234888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27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39952" y="5445224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450912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2276872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38</a:t>
            </a:r>
            <a:endParaRPr lang="ru-RU" sz="28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627784" y="28529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2"/>
          </p:cNvCxnSpPr>
          <p:nvPr/>
        </p:nvCxnSpPr>
        <p:spPr>
          <a:xfrm>
            <a:off x="1259632" y="2852936"/>
            <a:ext cx="1202432" cy="266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</p:cNvCxnSpPr>
          <p:nvPr/>
        </p:nvCxnSpPr>
        <p:spPr>
          <a:xfrm>
            <a:off x="6120172" y="2780928"/>
            <a:ext cx="14041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668344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259632" y="3717032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8" idx="2"/>
          </p:cNvCxnSpPr>
          <p:nvPr/>
        </p:nvCxnSpPr>
        <p:spPr>
          <a:xfrm>
            <a:off x="2591780" y="3717032"/>
            <a:ext cx="6120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2"/>
          </p:cNvCxnSpPr>
          <p:nvPr/>
        </p:nvCxnSpPr>
        <p:spPr>
          <a:xfrm>
            <a:off x="6120172" y="3717032"/>
            <a:ext cx="3600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0" idx="2"/>
          </p:cNvCxnSpPr>
          <p:nvPr/>
        </p:nvCxnSpPr>
        <p:spPr>
          <a:xfrm flipH="1">
            <a:off x="6084168" y="3717032"/>
            <a:ext cx="162018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5" idx="2"/>
          </p:cNvCxnSpPr>
          <p:nvPr/>
        </p:nvCxnSpPr>
        <p:spPr>
          <a:xfrm>
            <a:off x="3743908" y="5013176"/>
            <a:ext cx="75608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1" idx="2"/>
          </p:cNvCxnSpPr>
          <p:nvPr/>
        </p:nvCxnSpPr>
        <p:spPr>
          <a:xfrm flipH="1">
            <a:off x="4716016" y="5013176"/>
            <a:ext cx="82809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люс 50"/>
          <p:cNvSpPr/>
          <p:nvPr/>
        </p:nvSpPr>
        <p:spPr>
          <a:xfrm>
            <a:off x="1763688" y="3356992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Минус 51"/>
          <p:cNvSpPr/>
          <p:nvPr/>
        </p:nvSpPr>
        <p:spPr>
          <a:xfrm>
            <a:off x="6732240" y="3356992"/>
            <a:ext cx="288032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Умножение 52"/>
          <p:cNvSpPr/>
          <p:nvPr/>
        </p:nvSpPr>
        <p:spPr>
          <a:xfrm>
            <a:off x="1835696" y="2492896"/>
            <a:ext cx="36004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еление 53"/>
          <p:cNvSpPr/>
          <p:nvPr/>
        </p:nvSpPr>
        <p:spPr>
          <a:xfrm>
            <a:off x="6660232" y="2420888"/>
            <a:ext cx="482352" cy="26632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еление 54"/>
          <p:cNvSpPr/>
          <p:nvPr/>
        </p:nvSpPr>
        <p:spPr>
          <a:xfrm>
            <a:off x="4355976" y="4581128"/>
            <a:ext cx="504056" cy="288032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Выполните задание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Выберите для решения один из примеров.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Определите порядок действий.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Составьте схему.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Выполните вычисления.</a:t>
            </a:r>
          </a:p>
          <a:p>
            <a:pPr>
              <a:buNone/>
            </a:pPr>
            <a:r>
              <a:rPr lang="ru-RU" dirty="0" smtClean="0"/>
              <a:t>1 уровень: 2128:76+24*18=</a:t>
            </a:r>
          </a:p>
          <a:p>
            <a:pPr>
              <a:buNone/>
            </a:pPr>
            <a:r>
              <a:rPr lang="ru-RU" dirty="0" smtClean="0"/>
              <a:t>2 уровень: (565-23*14):(316-289)=</a:t>
            </a:r>
          </a:p>
          <a:p>
            <a:pPr>
              <a:buNone/>
            </a:pPr>
            <a:r>
              <a:rPr lang="ru-RU" dirty="0" smtClean="0"/>
              <a:t>3 уровень: (1833:47+467)*57-47*307=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Домашнее задание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П.15 стр. 93-94</a:t>
            </a:r>
            <a:r>
              <a:rPr lang="en-US" dirty="0" smtClean="0"/>
              <a:t>;</a:t>
            </a:r>
            <a:r>
              <a:rPr lang="ru-RU" dirty="0" smtClean="0"/>
              <a:t>№№ 644, 645, 646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Итог</a:t>
            </a: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урока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изучали на уроке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Какие действия относятся к первой, второй ступени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Как решать пример на порядок действий без скобок, со скобками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Сложно ли было составлять схемы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Какие оценки вы себе поставите за урок, почему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246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Устный счет</vt:lpstr>
      <vt:lpstr>Слайд 3</vt:lpstr>
      <vt:lpstr>Порядок выполнения действий</vt:lpstr>
      <vt:lpstr>Решите примеры и ответьте на вопросы:</vt:lpstr>
      <vt:lpstr>(814+36*27):(101-2052:38)</vt:lpstr>
      <vt:lpstr>Выполните задание</vt:lpstr>
      <vt:lpstr>Домашнее задание</vt:lpstr>
      <vt:lpstr>Итог урока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выполнения действий</dc:title>
  <dc:creator>Vova</dc:creator>
  <cp:lastModifiedBy>Vova</cp:lastModifiedBy>
  <cp:revision>9</cp:revision>
  <dcterms:created xsi:type="dcterms:W3CDTF">2015-11-04T09:24:58Z</dcterms:created>
  <dcterms:modified xsi:type="dcterms:W3CDTF">2015-11-04T11:10:30Z</dcterms:modified>
</cp:coreProperties>
</file>