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6" r:id="rId4"/>
    <p:sldId id="258" r:id="rId5"/>
    <p:sldId id="259" r:id="rId6"/>
    <p:sldId id="265" r:id="rId7"/>
    <p:sldId id="261" r:id="rId8"/>
    <p:sldId id="264" r:id="rId9"/>
    <p:sldId id="262" r:id="rId10"/>
    <p:sldId id="263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05.11.2015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05.11.2015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05.11.2015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05.11.2015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05.11.2015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05.11.2015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05.11.2015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05.11.2015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Зимняя страничка</a:t>
            </a: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286380" y="3886200"/>
            <a:ext cx="3030036" cy="1752600"/>
          </a:xfrm>
        </p:spPr>
        <p:txBody>
          <a:bodyPr>
            <a:normAutofit fontScale="92500" lnSpcReduction="20000"/>
          </a:bodyPr>
          <a:lstStyle/>
          <a:p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Выполнил  ученик </a:t>
            </a:r>
          </a:p>
          <a:p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3 класса «Б» </a:t>
            </a:r>
          </a:p>
          <a:p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средней школы № 21</a:t>
            </a:r>
          </a:p>
          <a:p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г. Рязани </a:t>
            </a:r>
          </a:p>
          <a:p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Малыгин Владислав</a:t>
            </a:r>
            <a:endParaRPr lang="ru-RU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279185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Источники:</a:t>
            </a:r>
            <a:endParaRPr lang="ru-RU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11560" y="2060849"/>
            <a:ext cx="8064896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4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 Википедия </a:t>
            </a:r>
            <a:r>
              <a:rPr lang="en-US" sz="24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http://</a:t>
            </a:r>
            <a:r>
              <a:rPr lang="en-US" sz="24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ru.wikipedia.org</a:t>
            </a:r>
            <a:r>
              <a:rPr lang="ru-RU" sz="24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2.</a:t>
            </a:r>
            <a:r>
              <a:rPr lang="en-US" sz="24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Yandex</a:t>
            </a:r>
            <a:r>
              <a:rPr lang="en-US" sz="24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Картинки</a:t>
            </a:r>
            <a:r>
              <a:rPr lang="ru-RU" sz="40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ru-RU" sz="2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2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02774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780696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Зимние слова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1" name="Picture 3" descr="C:\Documents and Settings\Администратор\Local Settings\Temporary Internet Files\Content.IE5\O5INGTQ7\lgi01a201411102300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628800"/>
            <a:ext cx="7757943" cy="504444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195736" y="2276872"/>
            <a:ext cx="12241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сосулька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030345" y="3264405"/>
            <a:ext cx="8773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снег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547628" y="3372960"/>
            <a:ext cx="11207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снегирь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469003" y="5229200"/>
            <a:ext cx="145226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негурочка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952757" y="5229200"/>
            <a:ext cx="110196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снежок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195113" y="4619116"/>
            <a:ext cx="8653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вьюга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522453" y="3372961"/>
            <a:ext cx="115212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метель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012160" y="4653136"/>
            <a:ext cx="87741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санки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089908" y="2246094"/>
            <a:ext cx="9154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сугроб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283968" y="2132856"/>
            <a:ext cx="11277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коньки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08774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Зимнее стихотворение</a:t>
            </a:r>
            <a:endParaRPr lang="ru-RU" dirty="0"/>
          </a:p>
        </p:txBody>
      </p:sp>
      <p:pic>
        <p:nvPicPr>
          <p:cNvPr id="3" name="Рисунок 2" descr="http://prikolnye-slova.ucoz.ru/_nw/27/46609538.jpg"/>
          <p:cNvPicPr/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8662" y="1928802"/>
            <a:ext cx="7464322" cy="4312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63668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Зимнее стихотворение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987824" y="3821534"/>
            <a:ext cx="37444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1643042" y="1412776"/>
            <a:ext cx="5089198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24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Кот поёт, . </a:t>
            </a:r>
          </a:p>
          <a:p>
            <a:pPr algn="ctr"/>
            <a:r>
              <a:rPr lang="ru-RU" sz="24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"Полно тут тебе валяться, - </a:t>
            </a:r>
          </a:p>
          <a:p>
            <a:pPr algn="ctr"/>
            <a:r>
              <a:rPr lang="ru-RU" sz="24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Спрячь игрушки да вставай! </a:t>
            </a:r>
          </a:p>
          <a:p>
            <a:pPr algn="ctr"/>
            <a:r>
              <a:rPr lang="ru-RU" sz="24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Подойди ко мне прощаться, </a:t>
            </a:r>
          </a:p>
          <a:p>
            <a:pPr algn="ctr"/>
            <a:r>
              <a:rPr lang="ru-RU" sz="24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Да и спать себе ступай". </a:t>
            </a:r>
          </a:p>
          <a:p>
            <a:pPr algn="ctr"/>
            <a:r>
              <a:rPr lang="ru-RU" sz="24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Мальчик встал, а кот глазами </a:t>
            </a:r>
          </a:p>
          <a:p>
            <a:pPr algn="ctr"/>
            <a:r>
              <a:rPr lang="ru-RU" sz="24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Проводил и все поёт; </a:t>
            </a:r>
          </a:p>
          <a:p>
            <a:pPr algn="ctr"/>
            <a:r>
              <a:rPr lang="ru-RU" sz="24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 окна снег валит клоками, </a:t>
            </a:r>
          </a:p>
          <a:p>
            <a:pPr algn="ctr"/>
            <a:r>
              <a:rPr lang="ru-RU" sz="24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Буря свищет у ворот.</a:t>
            </a:r>
          </a:p>
          <a:p>
            <a:pPr algn="ctr"/>
            <a:r>
              <a:rPr lang="ru-RU" sz="24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А. Фет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4077757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Зимние загадки</a:t>
            </a:r>
            <a:endParaRPr lang="ru-RU" dirty="0"/>
          </a:p>
        </p:txBody>
      </p:sp>
      <p:pic>
        <p:nvPicPr>
          <p:cNvPr id="3" name="Рисунок 2" descr="http://poradumo.pp.ua/uploads/posts/2014-11/dityach-vrsh-pro-zimu_161.jpeg"/>
          <p:cNvPicPr/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980728"/>
            <a:ext cx="3312368" cy="5184576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Прямоугольник 3"/>
          <p:cNvSpPr/>
          <p:nvPr/>
        </p:nvSpPr>
        <p:spPr>
          <a:xfrm>
            <a:off x="428596" y="1785926"/>
            <a:ext cx="4572032" cy="1938992"/>
          </a:xfrm>
          <a:prstGeom prst="rect">
            <a:avLst/>
          </a:prstGeom>
          <a:ln>
            <a:solidFill>
              <a:srgbClr val="00B0F0"/>
            </a:solidFill>
          </a:ln>
        </p:spPr>
        <p:txBody>
          <a:bodyPr wrap="square">
            <a:spAutoFit/>
          </a:bodyPr>
          <a:lstStyle/>
          <a:p>
            <a:r>
              <a:rPr lang="ru-RU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Он катки для нас устроил,</a:t>
            </a:r>
            <a:br>
              <a:rPr lang="ru-RU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Снегом улицы занес,</a:t>
            </a:r>
            <a:br>
              <a:rPr lang="ru-RU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Изо льда мосты построил,</a:t>
            </a:r>
            <a:br>
              <a:rPr lang="ru-RU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Кто же это? ...</a:t>
            </a:r>
            <a:br>
              <a:rPr lang="ru-RU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(Дед Мороз</a:t>
            </a:r>
            <a:r>
              <a:rPr lang="ru-RU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)</a:t>
            </a:r>
            <a:endParaRPr lang="ru-RU" sz="2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2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28596" y="3861048"/>
            <a:ext cx="4572032" cy="1938992"/>
          </a:xfrm>
          <a:prstGeom prst="rect">
            <a:avLst/>
          </a:prstGeom>
          <a:ln>
            <a:solidFill>
              <a:srgbClr val="00B0F0"/>
            </a:solidFill>
          </a:ln>
        </p:spPr>
        <p:txBody>
          <a:bodyPr wrap="square">
            <a:spAutoFit/>
          </a:bodyPr>
          <a:lstStyle/>
          <a:p>
            <a:r>
              <a:rPr lang="ru-RU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Поглядели мы в окно,</a:t>
            </a:r>
            <a:br>
              <a:rPr lang="ru-RU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Аж, глазам не верится!</a:t>
            </a:r>
            <a:br>
              <a:rPr lang="ru-RU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Все вокруг белым – бело,</a:t>
            </a:r>
            <a:br>
              <a:rPr lang="ru-RU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 метет ...</a:t>
            </a:r>
            <a:br>
              <a:rPr lang="ru-RU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(Метелица</a:t>
            </a:r>
            <a:r>
              <a:rPr lang="ru-RU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)</a:t>
            </a:r>
            <a:endParaRPr lang="ru-RU" sz="2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2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18022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Песня о зиме</a:t>
            </a:r>
            <a:endParaRPr lang="ru-RU" dirty="0"/>
          </a:p>
        </p:txBody>
      </p:sp>
      <p:pic>
        <p:nvPicPr>
          <p:cNvPr id="5" name="Рисунок 4" descr="http://go1.imgsmail.ru/imgpreview?key=6567a706c33f44c1&amp;mb=imgdb_preview_1737"/>
          <p:cNvPicPr/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08" y="2143116"/>
            <a:ext cx="5098887" cy="388330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571480"/>
            <a:ext cx="6400800" cy="985312"/>
          </a:xfrm>
        </p:spPr>
        <p:txBody>
          <a:bodyPr>
            <a:normAutofit/>
          </a:bodyPr>
          <a:lstStyle/>
          <a:p>
            <a:pPr algn="ctr"/>
            <a:r>
              <a:rPr lang="ru-RU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есня о зиме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2428860" y="1643050"/>
            <a:ext cx="4026178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Кабы не было зимы</a:t>
            </a:r>
            <a:br>
              <a:rPr lang="ru-RU" sz="24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 городах и селах,</a:t>
            </a:r>
            <a:br>
              <a:rPr lang="ru-RU" sz="24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Никогда б не знали мы</a:t>
            </a:r>
            <a:br>
              <a:rPr lang="ru-RU" sz="24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Этих дней веселых.</a:t>
            </a:r>
            <a:br>
              <a:rPr lang="ru-RU" sz="24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 кружила б малышня</a:t>
            </a:r>
            <a:br>
              <a:rPr lang="ru-RU" sz="24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Возле снежной бабы,</a:t>
            </a:r>
            <a:br>
              <a:rPr lang="ru-RU" sz="24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 петляла бы лыжня,</a:t>
            </a:r>
            <a:br>
              <a:rPr lang="ru-RU" sz="24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Кабы, кабы, кабы...</a:t>
            </a:r>
            <a:br>
              <a:rPr lang="ru-RU" sz="24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 петляла бы лыжня,</a:t>
            </a:r>
            <a:br>
              <a:rPr lang="ru-RU" sz="24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Кабы, кабы, кабы...</a:t>
            </a:r>
          </a:p>
        </p:txBody>
      </p:sp>
    </p:spTree>
    <p:extLst>
      <p:ext uri="{BB962C8B-B14F-4D97-AF65-F5344CB8AC3E}">
        <p14:creationId xmlns="" xmlns:p14="http://schemas.microsoft.com/office/powerpoint/2010/main" val="2700726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86" y="214290"/>
            <a:ext cx="7977214" cy="1214446"/>
          </a:xfrm>
        </p:spPr>
        <p:txBody>
          <a:bodyPr>
            <a:normAutofit/>
          </a:bodyPr>
          <a:lstStyle/>
          <a:p>
            <a:pPr algn="ctr"/>
            <a:r>
              <a:rPr lang="ru-RU" sz="3100" b="1" dirty="0" smtClean="0">
                <a:ln w="10541" cmpd="sng">
                  <a:solidFill>
                    <a:srgbClr val="0F6FC6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0F6FC6">
                        <a:tint val="40000"/>
                        <a:satMod val="250000"/>
                      </a:srgbClr>
                    </a:gs>
                    <a:gs pos="9000">
                      <a:srgbClr val="0F6FC6">
                        <a:tint val="52000"/>
                        <a:satMod val="300000"/>
                      </a:srgbClr>
                    </a:gs>
                    <a:gs pos="50000">
                      <a:srgbClr val="0F6FC6">
                        <a:shade val="20000"/>
                        <a:satMod val="300000"/>
                      </a:srgbClr>
                    </a:gs>
                    <a:gs pos="79000">
                      <a:srgbClr val="0F6FC6">
                        <a:tint val="52000"/>
                        <a:satMod val="300000"/>
                      </a:srgbClr>
                    </a:gs>
                    <a:gs pos="100000">
                      <a:srgbClr val="0F6FC6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Пословицы и поговорки о зиме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500166" y="3244334"/>
            <a:ext cx="356139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endParaRPr lang="ru-RU" dirty="0"/>
          </a:p>
        </p:txBody>
      </p:sp>
      <p:pic>
        <p:nvPicPr>
          <p:cNvPr id="4" name="Рисунок 3" descr="http://parkzadoor.ru/wp-content/uploads/2013/12/zadoorhorse2014.jpg"/>
          <p:cNvPicPr/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1628800"/>
            <a:ext cx="6480720" cy="424847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708688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31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ословицы и поговорки о </a:t>
            </a:r>
            <a:r>
              <a:rPr lang="ru-RU" sz="31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зиме</a:t>
            </a:r>
            <a:endParaRPr lang="ru-RU" sz="3100" dirty="0"/>
          </a:p>
        </p:txBody>
      </p:sp>
      <p:sp>
        <p:nvSpPr>
          <p:cNvPr id="5" name="TextBox 4"/>
          <p:cNvSpPr txBox="1"/>
          <p:nvPr/>
        </p:nvSpPr>
        <p:spPr>
          <a:xfrm>
            <a:off x="1643042" y="1844824"/>
            <a:ext cx="5857916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Зимой морозы, а летом грозы.</a:t>
            </a:r>
            <a:br>
              <a:rPr lang="ru-RU" sz="2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ru-RU" sz="2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В зимний холод всякий молод.</a:t>
            </a:r>
            <a:br>
              <a:rPr lang="ru-RU" sz="2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ru-RU" sz="2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Сугроб да вьюга — два друга.</a:t>
            </a:r>
            <a:br>
              <a:rPr lang="ru-RU" sz="2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ru-RU" sz="2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Зимой шубка — не шутка</a:t>
            </a:r>
            <a:r>
              <a:rPr lang="ru-RU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.</a:t>
            </a:r>
          </a:p>
          <a:p>
            <a:pPr algn="ctr"/>
            <a:r>
              <a:rPr lang="ru-RU" sz="2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Где снег, там и </a:t>
            </a:r>
            <a:r>
              <a:rPr lang="ru-RU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след.</a:t>
            </a:r>
          </a:p>
          <a:p>
            <a:pPr algn="ctr"/>
            <a:r>
              <a:rPr lang="ru-RU" sz="2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Много снега - много </a:t>
            </a:r>
            <a:r>
              <a:rPr lang="ru-RU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хлеба.</a:t>
            </a:r>
          </a:p>
          <a:p>
            <a:pPr algn="ctr"/>
            <a:r>
              <a:rPr lang="ru-RU" sz="2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Дым из трубы столбом — к </a:t>
            </a:r>
            <a:r>
              <a:rPr lang="ru-RU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холодам.</a:t>
            </a:r>
          </a:p>
          <a:p>
            <a:pPr algn="ctr"/>
            <a:r>
              <a:rPr lang="ru-RU" sz="2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Если зимою вьюги - летом </a:t>
            </a:r>
            <a:r>
              <a:rPr lang="ru-RU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ненастье.</a:t>
            </a:r>
          </a:p>
          <a:p>
            <a:pPr algn="ctr"/>
            <a:r>
              <a:rPr lang="ru-RU" sz="2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Зима морозная - лето </a:t>
            </a:r>
            <a:r>
              <a:rPr lang="ru-RU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жаркое.</a:t>
            </a:r>
          </a:p>
          <a:p>
            <a:pPr algn="ctr"/>
            <a:r>
              <a:rPr lang="ru-RU" sz="2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Новый год — к весне </a:t>
            </a:r>
            <a:r>
              <a:rPr lang="ru-RU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поворот.</a:t>
            </a:r>
            <a:endParaRPr lang="ru-RU" sz="2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2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56718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108</TotalTime>
  <Words>136</Words>
  <Application>Microsoft Office PowerPoint</Application>
  <PresentationFormat>Экран (4:3)</PresentationFormat>
  <Paragraphs>48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Поток</vt:lpstr>
      <vt:lpstr>Зимняя страничка</vt:lpstr>
      <vt:lpstr>Зимние слова</vt:lpstr>
      <vt:lpstr>Зимнее стихотворение</vt:lpstr>
      <vt:lpstr>Зимнее стихотворение</vt:lpstr>
      <vt:lpstr>Зимние загадки</vt:lpstr>
      <vt:lpstr>Песня о зиме</vt:lpstr>
      <vt:lpstr>Песня о зиме</vt:lpstr>
      <vt:lpstr>Пословицы и поговорки о зиме</vt:lpstr>
      <vt:lpstr> Пословицы и поговорки о зиме</vt:lpstr>
      <vt:lpstr>Источники: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Зимняя страничка</dc:title>
  <cp:lastModifiedBy>111</cp:lastModifiedBy>
  <cp:revision>14</cp:revision>
  <dcterms:modified xsi:type="dcterms:W3CDTF">2015-11-04T21:05:34Z</dcterms:modified>
</cp:coreProperties>
</file>