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63" r:id="rId4"/>
    <p:sldId id="272" r:id="rId5"/>
    <p:sldId id="259" r:id="rId6"/>
    <p:sldId id="260" r:id="rId7"/>
    <p:sldId id="273" r:id="rId8"/>
    <p:sldId id="261" r:id="rId9"/>
    <p:sldId id="262" r:id="rId10"/>
    <p:sldId id="258" r:id="rId11"/>
    <p:sldId id="268" r:id="rId12"/>
    <p:sldId id="264" r:id="rId13"/>
    <p:sldId id="274" r:id="rId14"/>
    <p:sldId id="276" r:id="rId15"/>
    <p:sldId id="277" r:id="rId16"/>
    <p:sldId id="265" r:id="rId17"/>
    <p:sldId id="275" r:id="rId18"/>
    <p:sldId id="266" r:id="rId19"/>
    <p:sldId id="267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17" autoAdjust="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F0332C-4097-42A1-84A1-5BBB69F12683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808B3-8730-4E54-8E63-C784995D0F6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3808B3-8730-4E54-8E63-C784995D0F60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671D8-543B-4852-AA44-AAE8ADF29244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7812-E9E2-42C1-B68A-E1A60C9818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671D8-543B-4852-AA44-AAE8ADF29244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7812-E9E2-42C1-B68A-E1A60C9818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671D8-543B-4852-AA44-AAE8ADF29244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7812-E9E2-42C1-B68A-E1A60C9818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671D8-543B-4852-AA44-AAE8ADF29244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7812-E9E2-42C1-B68A-E1A60C9818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671D8-543B-4852-AA44-AAE8ADF29244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7812-E9E2-42C1-B68A-E1A60C9818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671D8-543B-4852-AA44-AAE8ADF29244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7812-E9E2-42C1-B68A-E1A60C9818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671D8-543B-4852-AA44-AAE8ADF29244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7812-E9E2-42C1-B68A-E1A60C9818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671D8-543B-4852-AA44-AAE8ADF29244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7812-E9E2-42C1-B68A-E1A60C9818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671D8-543B-4852-AA44-AAE8ADF29244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7812-E9E2-42C1-B68A-E1A60C9818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671D8-543B-4852-AA44-AAE8ADF29244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7812-E9E2-42C1-B68A-E1A60C9818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671D8-543B-4852-AA44-AAE8ADF29244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F227812-E9E2-42C1-B68A-E1A60C9818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FA671D8-543B-4852-AA44-AAE8ADF29244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227812-E9E2-42C1-B68A-E1A60C981853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23</a:t>
            </a:r>
            <a:br>
              <a:rPr lang="ru-RU" dirty="0" smtClean="0"/>
            </a:br>
            <a:r>
              <a:rPr lang="ru-RU" dirty="0" smtClean="0"/>
              <a:t>февраля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29190" y="3643314"/>
            <a:ext cx="3458906" cy="3214686"/>
          </a:xfrm>
        </p:spPr>
        <p:txBody>
          <a:bodyPr/>
          <a:lstStyle/>
          <a:p>
            <a:pPr algn="ctr"/>
            <a:r>
              <a:rPr lang="ru-RU" dirty="0" smtClean="0"/>
              <a:t>Выполнили:</a:t>
            </a:r>
          </a:p>
          <a:p>
            <a:pPr algn="ctr"/>
            <a:r>
              <a:rPr lang="ru-RU" dirty="0" smtClean="0"/>
              <a:t>ДЕВОЧКИ </a:t>
            </a:r>
          </a:p>
          <a:p>
            <a:pPr algn="ctr"/>
            <a:r>
              <a:rPr lang="ru-RU" dirty="0" smtClean="0"/>
              <a:t>    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1428737"/>
            <a:ext cx="350046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Для некоторых людей праздник 23 февраля остался днем мужчин, которые служат в армии или в каких-либо силовых структурах. 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Тем </a:t>
            </a:r>
            <a:r>
              <a:rPr lang="ru-RU" dirty="0">
                <a:solidFill>
                  <a:srgbClr val="FF0000"/>
                </a:solidFill>
              </a:rPr>
              <a:t>не менее, большинство граждан России и стран бывшего СССР склонны рассматривать День защитника Отечества не столько, как годовщину победы или День Рождения Красной Армии</a:t>
            </a:r>
            <a:r>
              <a:rPr lang="ru-RU" dirty="0" smtClean="0">
                <a:solidFill>
                  <a:srgbClr val="FF0000"/>
                </a:solidFill>
              </a:rPr>
              <a:t>,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как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День настоящих мужчин. Защитников в самом широком смысле этого слова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9" name="Рисунок 8" descr="610 (1)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1643050"/>
            <a:ext cx="5072098" cy="378621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86116" y="714356"/>
            <a:ext cx="19452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00B0F0"/>
                </a:solidFill>
              </a:rPr>
              <a:t>Танцуй за приз</a:t>
            </a:r>
            <a:endParaRPr lang="ru-RU" sz="2000" dirty="0">
              <a:solidFill>
                <a:srgbClr val="00B0F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20" y="1857364"/>
            <a:ext cx="8358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B0F0"/>
                </a:solidFill>
              </a:rPr>
              <a:t>На стул кладут приз. Вызывают 2 друзей которые танцуют под музыку. Когда музыка кончается каждый пытается схватить приз. Победит тот кто первый схватит приз. Приз дают победителю. Проигравший уходит без всего. </a:t>
            </a:r>
            <a:r>
              <a:rPr lang="ru-RU" sz="2400" dirty="0" smtClean="0">
                <a:solidFill>
                  <a:srgbClr val="00B0F0"/>
                </a:solidFill>
                <a:sym typeface="Wingdings" pitchFamily="2" charset="2"/>
              </a:rPr>
              <a:t></a:t>
            </a:r>
            <a:endParaRPr lang="ru-RU" sz="2400" dirty="0">
              <a:solidFill>
                <a:srgbClr val="00B0F0"/>
              </a:solidFill>
            </a:endParaRPr>
          </a:p>
        </p:txBody>
      </p:sp>
      <p:pic>
        <p:nvPicPr>
          <p:cNvPr id="4" name="Рисунок 3" descr="загруженное (10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08" y="3643314"/>
            <a:ext cx="3747962" cy="29480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5000628" y="0"/>
            <a:ext cx="4143372" cy="28572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214282" y="642918"/>
            <a:ext cx="4429156" cy="621508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Пропоем мы вам частушки,</a:t>
            </a:r>
            <a:b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Навострите ваши ушки.</a:t>
            </a:r>
            <a:b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Про мальчишек вам споем</a:t>
            </a:r>
            <a:b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И аплодисментов ждем!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У-ух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! </a:t>
            </a:r>
          </a:p>
          <a:p>
            <a:r>
              <a:rPr lang="ru-RU" sz="1600" dirty="0" smtClean="0">
                <a:solidFill>
                  <a:srgbClr val="FF0000"/>
                </a:solidFill>
              </a:rPr>
              <a:t>В нашем классе все мальчишки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Носят разные штанишки.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Но когда пойдут служить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Будут формой дорожить! </a:t>
            </a:r>
            <a:r>
              <a:rPr lang="ru-RU" sz="1600" dirty="0" err="1" smtClean="0">
                <a:solidFill>
                  <a:srgbClr val="FF0000"/>
                </a:solidFill>
              </a:rPr>
              <a:t>У-ух</a:t>
            </a:r>
            <a:r>
              <a:rPr lang="ru-RU" sz="1600" dirty="0" smtClean="0">
                <a:solidFill>
                  <a:srgbClr val="FF0000"/>
                </a:solidFill>
              </a:rPr>
              <a:t>!</a:t>
            </a:r>
          </a:p>
          <a:p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Кто-то хочет быть танкистом</a:t>
            </a:r>
            <a:b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Кто-то просто летчиком.</a:t>
            </a:r>
            <a:b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Кто-то станет моряком</a:t>
            </a:r>
            <a:b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Или пулеметчиком!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У-ух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!</a:t>
            </a:r>
          </a:p>
          <a:p>
            <a:r>
              <a:rPr lang="ru-RU" sz="1600" dirty="0" smtClean="0">
                <a:solidFill>
                  <a:srgbClr val="FF0000"/>
                </a:solidFill>
              </a:rPr>
              <a:t>В нашем классе каждый мальчик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Восхитительный красавчик!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Мы их очень бережем,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В армию за них пойдем! </a:t>
            </a:r>
            <a:r>
              <a:rPr lang="ru-RU" sz="1600" dirty="0" err="1" smtClean="0">
                <a:solidFill>
                  <a:srgbClr val="FF0000"/>
                </a:solidFill>
              </a:rPr>
              <a:t>У-ух</a:t>
            </a:r>
            <a:r>
              <a:rPr lang="ru-RU" sz="1600" dirty="0" smtClean="0">
                <a:solidFill>
                  <a:srgbClr val="FF0000"/>
                </a:solidFill>
              </a:rPr>
              <a:t>!</a:t>
            </a:r>
          </a:p>
          <a:p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Игорь учится на «5»</a:t>
            </a:r>
            <a:b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Хочет многое узнать.</a:t>
            </a:r>
            <a:b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Чтобы в армии начальство</a:t>
            </a:r>
            <a:b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Интеллектом покорять.</a:t>
            </a:r>
          </a:p>
          <a:p>
            <a:r>
              <a:rPr lang="ru-RU" sz="1600" dirty="0" smtClean="0">
                <a:solidFill>
                  <a:srgbClr val="FF0000"/>
                </a:solidFill>
              </a:rPr>
              <a:t>Если Дима наш когда-то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Станет депутатом,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То дневник его несчастный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Будет компроматом! </a:t>
            </a:r>
            <a:r>
              <a:rPr lang="ru-RU" sz="1600" dirty="0" err="1" smtClean="0">
                <a:solidFill>
                  <a:srgbClr val="FF0000"/>
                </a:solidFill>
              </a:rPr>
              <a:t>У-ух</a:t>
            </a:r>
            <a:r>
              <a:rPr lang="ru-RU" sz="1600" dirty="0" smtClean="0">
                <a:solidFill>
                  <a:srgbClr val="FF0000"/>
                </a:solidFill>
              </a:rPr>
              <a:t>!</a:t>
            </a:r>
          </a:p>
          <a:p>
            <a:endParaRPr lang="ru-RU" sz="1600" dirty="0">
              <a:solidFill>
                <a:srgbClr val="FF0000"/>
              </a:solidFill>
            </a:endParaRPr>
          </a:p>
        </p:txBody>
      </p:sp>
      <p:pic>
        <p:nvPicPr>
          <p:cNvPr id="5" name="Содержимое 4" descr="загруженное (7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143636" y="2571744"/>
            <a:ext cx="2276475" cy="20097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Рисунок 5" descr="загруженное (8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0430" y="2428868"/>
            <a:ext cx="2028825" cy="22574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Рисунок 6" descr="загруженное (9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7554" y="785794"/>
            <a:ext cx="5398779" cy="123825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488" y="1071546"/>
            <a:ext cx="36226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Объясни словами.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0035" y="1928803"/>
            <a:ext cx="828680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Вызываются 2 команды по 2 игрока в каждой команде игроки за определенное время  должны объяснить как можно больше слов. Выиграет та команда которая объяснит больше слов.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1714488"/>
            <a:ext cx="535785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Самолет парит как птица,</a:t>
            </a:r>
          </a:p>
          <a:p>
            <a:r>
              <a:rPr lang="ru-RU" sz="3200" dirty="0" smtClean="0">
                <a:solidFill>
                  <a:srgbClr val="FF0000"/>
                </a:solidFill>
              </a:rPr>
              <a:t>Там – воздушная граница.</a:t>
            </a:r>
          </a:p>
          <a:p>
            <a:r>
              <a:rPr lang="ru-RU" sz="3200" dirty="0" smtClean="0">
                <a:solidFill>
                  <a:srgbClr val="FF0000"/>
                </a:solidFill>
              </a:rPr>
              <a:t>На посту и днём и ночью </a:t>
            </a:r>
          </a:p>
          <a:p>
            <a:r>
              <a:rPr lang="ru-RU" sz="3200" dirty="0" smtClean="0">
                <a:solidFill>
                  <a:srgbClr val="FF0000"/>
                </a:solidFill>
              </a:rPr>
              <a:t>Наш солдат- военный…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85852" y="1643050"/>
            <a:ext cx="500064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Самолет парит как птица,</a:t>
            </a:r>
          </a:p>
          <a:p>
            <a:r>
              <a:rPr lang="ru-RU" sz="3200" dirty="0" smtClean="0">
                <a:solidFill>
                  <a:srgbClr val="FF0000"/>
                </a:solidFill>
              </a:rPr>
              <a:t>Там – воздушная граница.</a:t>
            </a:r>
          </a:p>
          <a:p>
            <a:r>
              <a:rPr lang="ru-RU" sz="3200" dirty="0" smtClean="0">
                <a:solidFill>
                  <a:srgbClr val="FF0000"/>
                </a:solidFill>
              </a:rPr>
              <a:t>На посту и днём и ночью </a:t>
            </a:r>
          </a:p>
          <a:p>
            <a:r>
              <a:rPr lang="ru-RU" sz="3200" dirty="0" smtClean="0">
                <a:solidFill>
                  <a:srgbClr val="FF0000"/>
                </a:solidFill>
              </a:rPr>
              <a:t>Наш солдат- военный…</a:t>
            </a:r>
          </a:p>
        </p:txBody>
      </p:sp>
      <p:sp>
        <p:nvSpPr>
          <p:cNvPr id="4" name="TextBox 3"/>
          <p:cNvSpPr txBox="1"/>
          <p:nvPr/>
        </p:nvSpPr>
        <p:spPr>
          <a:xfrm rot="1618866">
            <a:off x="6242759" y="4620544"/>
            <a:ext cx="19288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Лётчик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817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    А вы знали?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428737"/>
            <a:ext cx="378618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23 февраля – во всех странах СНГ эта дата больше известна как День защитника отечества. Название праздника менялось несколько раз за время его существования. </a:t>
            </a:r>
            <a:r>
              <a:rPr lang="ru-RU" dirty="0">
                <a:solidFill>
                  <a:srgbClr val="FF0000"/>
                </a:solidFill>
              </a:rPr>
              <a:t>Сначала — это был День Защиты Социалистического Отечества от войск имперских, австро-венгерских захватчиков, затем просто День Социалистического защитника, позже День Советской Армии и Военно-Морского флота, до нас он дошел как День мужчин.</a:t>
            </a:r>
          </a:p>
        </p:txBody>
      </p:sp>
      <p:pic>
        <p:nvPicPr>
          <p:cNvPr id="4" name="Рисунок 3" descr="загруженное (6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0691" y="3414691"/>
            <a:ext cx="3443309" cy="344330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71802" y="1071546"/>
            <a:ext cx="24250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00B0F0"/>
                </a:solidFill>
              </a:rPr>
              <a:t>Пистолетик</a:t>
            </a:r>
            <a:endParaRPr lang="ru-RU" sz="3200" dirty="0">
              <a:solidFill>
                <a:srgbClr val="00B0F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1928802"/>
            <a:ext cx="80010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</a:t>
            </a:r>
            <a:r>
              <a:rPr lang="ru-RU" sz="3200" dirty="0" smtClean="0">
                <a:solidFill>
                  <a:srgbClr val="00B0F0"/>
                </a:solidFill>
              </a:rPr>
              <a:t>Кто присядет и выпрямится  на одной ноге , держа в руке полную кружку воды , вытянув  другую  ногу вперёд не касаясь  ею пола  и не опираясь ни обо что другой рукой ?! Воду не проливать</a:t>
            </a:r>
            <a:endParaRPr lang="ru-RU" sz="32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ПРОВЕРОЧКА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 В  каких странах отмечают 23 февраля?</a:t>
            </a:r>
          </a:p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С какого и до какого года носил название «День Советской Армии и Военно-Морского флота».</a:t>
            </a:r>
          </a:p>
          <a:p>
            <a:r>
              <a:rPr lang="ru-RU" sz="2800" dirty="0" smtClean="0">
                <a:solidFill>
                  <a:srgbClr val="FF0000"/>
                </a:solidFill>
              </a:rPr>
              <a:t>Сколько раз менялось название праздника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5" name="Рисунок 4" descr="загруженное (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12777"/>
            <a:ext cx="2571736" cy="254522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Рисунок 5" descr="загруженное (5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2330" y="3928067"/>
            <a:ext cx="2071670" cy="292993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571744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СПАСИБО ЗА ВНИМАНИЕ.</a:t>
            </a:r>
            <a:br>
              <a:rPr lang="ru-RU" dirty="0" smtClean="0"/>
            </a:br>
            <a:r>
              <a:rPr lang="ru-RU" dirty="0" smtClean="0"/>
              <a:t>                            </a:t>
            </a:r>
            <a:r>
              <a:rPr lang="ru-RU" smtClean="0">
                <a:sym typeface="Wingdings" pitchFamily="2" charset="2"/>
              </a:rPr>
              <a:t></a:t>
            </a:r>
            <a:endParaRPr lang="ru-RU" sz="89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642918"/>
            <a:ext cx="6357982" cy="2643206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День защитника Отечества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 — праздник, отмечаемый 23 февраля в России, Белоруссии, Киргизии. Был установлен в РСФСР в 1922 году</a:t>
            </a:r>
            <a:r>
              <a:rPr lang="ru-RU" sz="2000" baseline="30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как «День Красной Армии и Флота»</a:t>
            </a:r>
            <a:r>
              <a:rPr lang="ru-RU" sz="2000" dirty="0" smtClean="0">
                <a:solidFill>
                  <a:schemeClr val="tx1"/>
                </a:solidFill>
              </a:rPr>
              <a:t>. </a:t>
            </a:r>
            <a:r>
              <a:rPr lang="ru-RU" sz="2000" dirty="0" smtClean="0">
                <a:solidFill>
                  <a:srgbClr val="FF0000"/>
                </a:solidFill>
              </a:rPr>
              <a:t>С 1946 до 1993 г. носил название «День Советской Армии и Военно-Морского флота». После распада СССР праздник также продолжают отмечать в ряде других стран СНГ.</a:t>
            </a:r>
            <a:endParaRPr lang="ru-RU" sz="2000" dirty="0">
              <a:solidFill>
                <a:srgbClr val="FF0000"/>
              </a:solidFill>
            </a:endParaRPr>
          </a:p>
        </p:txBody>
      </p:sp>
      <p:pic>
        <p:nvPicPr>
          <p:cNvPr id="3" name="Рисунок 2" descr="загруженное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174" y="3929066"/>
            <a:ext cx="2628902" cy="219075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314564" cy="12856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71472" y="1214422"/>
            <a:ext cx="3500430" cy="6286520"/>
          </a:xfrm>
        </p:spPr>
        <p:txBody>
          <a:bodyPr/>
          <a:lstStyle/>
          <a:p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На горах высоких,</a:t>
            </a:r>
            <a:endParaRPr lang="ru-RU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На степном просторе</a:t>
            </a:r>
            <a:endParaRPr lang="ru-RU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Охраняет нашу Родину солдат.</a:t>
            </a:r>
            <a:endParaRPr lang="ru-RU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Он взлетает в небо,</a:t>
            </a:r>
            <a:endParaRPr lang="ru-RU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Он уходит в море,</a:t>
            </a:r>
            <a:endParaRPr lang="ru-RU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Не страшны защитнику</a:t>
            </a:r>
            <a:endParaRPr lang="ru-RU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Дождь и снегопад.</a:t>
            </a:r>
            <a:endParaRPr lang="ru-RU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600" dirty="0" smtClean="0"/>
              <a:t> </a:t>
            </a:r>
          </a:p>
          <a:p>
            <a:r>
              <a:rPr lang="ru-RU" sz="1600" b="1" dirty="0" smtClean="0">
                <a:solidFill>
                  <a:srgbClr val="FF0000"/>
                </a:solidFill>
              </a:rPr>
              <a:t>Шелестят берёзы,</a:t>
            </a:r>
            <a:endParaRPr lang="ru-RU" sz="1600" dirty="0" smtClean="0">
              <a:solidFill>
                <a:srgbClr val="FF0000"/>
              </a:solidFill>
            </a:endParaRPr>
          </a:p>
          <a:p>
            <a:r>
              <a:rPr lang="ru-RU" sz="1600" b="1" dirty="0" smtClean="0">
                <a:solidFill>
                  <a:srgbClr val="FF0000"/>
                </a:solidFill>
              </a:rPr>
              <a:t>Распевают птицы,</a:t>
            </a:r>
            <a:endParaRPr lang="ru-RU" sz="1600" dirty="0" smtClean="0">
              <a:solidFill>
                <a:srgbClr val="FF0000"/>
              </a:solidFill>
            </a:endParaRPr>
          </a:p>
          <a:p>
            <a:r>
              <a:rPr lang="ru-RU" sz="1600" b="1" dirty="0" smtClean="0">
                <a:solidFill>
                  <a:srgbClr val="FF0000"/>
                </a:solidFill>
              </a:rPr>
              <a:t>Подрастают дети</a:t>
            </a:r>
            <a:endParaRPr lang="ru-RU" sz="1600" dirty="0" smtClean="0">
              <a:solidFill>
                <a:srgbClr val="FF0000"/>
              </a:solidFill>
            </a:endParaRPr>
          </a:p>
          <a:p>
            <a:r>
              <a:rPr lang="ru-RU" sz="1600" b="1" dirty="0" smtClean="0">
                <a:solidFill>
                  <a:srgbClr val="FF0000"/>
                </a:solidFill>
              </a:rPr>
              <a:t>У родной страны.</a:t>
            </a:r>
            <a:endParaRPr lang="ru-RU" sz="1600" dirty="0" smtClean="0">
              <a:solidFill>
                <a:srgbClr val="FF0000"/>
              </a:solidFill>
            </a:endParaRPr>
          </a:p>
          <a:p>
            <a:r>
              <a:rPr lang="ru-RU" sz="1600" b="1" dirty="0" smtClean="0">
                <a:solidFill>
                  <a:srgbClr val="FF0000"/>
                </a:solidFill>
              </a:rPr>
              <a:t>Скоро я в дозоре</a:t>
            </a:r>
            <a:endParaRPr lang="ru-RU" sz="1600" dirty="0" smtClean="0">
              <a:solidFill>
                <a:srgbClr val="FF0000"/>
              </a:solidFill>
            </a:endParaRPr>
          </a:p>
          <a:p>
            <a:r>
              <a:rPr lang="ru-RU" sz="1600" b="1" dirty="0" smtClean="0">
                <a:solidFill>
                  <a:srgbClr val="FF0000"/>
                </a:solidFill>
              </a:rPr>
              <a:t>Встану на границе,</a:t>
            </a:r>
            <a:endParaRPr lang="ru-RU" sz="1600" dirty="0" smtClean="0">
              <a:solidFill>
                <a:srgbClr val="FF0000"/>
              </a:solidFill>
            </a:endParaRPr>
          </a:p>
          <a:p>
            <a:r>
              <a:rPr lang="ru-RU" sz="1600" b="1" dirty="0" smtClean="0">
                <a:solidFill>
                  <a:srgbClr val="FF0000"/>
                </a:solidFill>
              </a:rPr>
              <a:t>Чтобы только мирные</a:t>
            </a:r>
            <a:endParaRPr lang="ru-RU" sz="1600" dirty="0" smtClean="0">
              <a:solidFill>
                <a:srgbClr val="FF0000"/>
              </a:solidFill>
            </a:endParaRPr>
          </a:p>
          <a:p>
            <a:r>
              <a:rPr lang="ru-RU" sz="1600" b="1" dirty="0" smtClean="0">
                <a:solidFill>
                  <a:srgbClr val="FF0000"/>
                </a:solidFill>
              </a:rPr>
              <a:t>Снились людям сны.</a:t>
            </a:r>
            <a:endParaRPr lang="ru-RU" sz="1600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6" name="Рисунок 5" descr="загруженное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1285860"/>
            <a:ext cx="5286380" cy="4520365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>
          <a:xfrm flipV="1">
            <a:off x="3575050" y="6248400"/>
            <a:ext cx="2354272" cy="6096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8992" y="714356"/>
            <a:ext cx="23630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Пресса в кулаке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571472" y="1785926"/>
            <a:ext cx="821537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Кто первым скомкает газету одной рукой и соберёт её всю в кулак? </a:t>
            </a:r>
          </a:p>
          <a:p>
            <a:r>
              <a:rPr lang="ru-RU" sz="3200" dirty="0" smtClean="0"/>
              <a:t>Стартовая позиция: играющий двумя пальцами держит газетный лист за кончик.</a:t>
            </a:r>
            <a:endParaRPr lang="ru-RU" sz="3200" dirty="0"/>
          </a:p>
        </p:txBody>
      </p:sp>
      <p:pic>
        <p:nvPicPr>
          <p:cNvPr id="4" name="Рисунок 3" descr="загруженное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40" y="3933986"/>
            <a:ext cx="2071670" cy="292401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1714488"/>
            <a:ext cx="492922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Кто, ребята, на границе </a:t>
            </a:r>
            <a:r>
              <a:rPr lang="ru-RU" sz="3200" dirty="0" smtClean="0">
                <a:solidFill>
                  <a:srgbClr val="FF0000"/>
                </a:solidFill>
              </a:rPr>
              <a:t/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200" dirty="0">
                <a:solidFill>
                  <a:srgbClr val="FF0000"/>
                </a:solidFill>
              </a:rPr>
              <a:t>Нашу землю стережет, </a:t>
            </a:r>
            <a:r>
              <a:rPr lang="ru-RU" sz="3200" dirty="0" smtClean="0">
                <a:solidFill>
                  <a:srgbClr val="FF0000"/>
                </a:solidFill>
              </a:rPr>
              <a:t/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200" dirty="0">
                <a:solidFill>
                  <a:srgbClr val="FF0000"/>
                </a:solidFill>
              </a:rPr>
              <a:t>Чтоб работать и учиться </a:t>
            </a:r>
            <a:r>
              <a:rPr lang="ru-RU" sz="3200" dirty="0" smtClean="0">
                <a:solidFill>
                  <a:srgbClr val="FF0000"/>
                </a:solidFill>
              </a:rPr>
              <a:t/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200" dirty="0">
                <a:solidFill>
                  <a:srgbClr val="FF0000"/>
                </a:solidFill>
              </a:rPr>
              <a:t>Мог спокойно наш народ?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1857364"/>
            <a:ext cx="478634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Кто, ребята, на границе </a:t>
            </a:r>
            <a:r>
              <a:rPr lang="ru-RU" sz="3200" dirty="0" smtClean="0">
                <a:solidFill>
                  <a:srgbClr val="FF0000"/>
                </a:solidFill>
              </a:rPr>
              <a:t/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200" dirty="0">
                <a:solidFill>
                  <a:srgbClr val="FF0000"/>
                </a:solidFill>
              </a:rPr>
              <a:t>Нашу землю стережет, </a:t>
            </a:r>
            <a:r>
              <a:rPr lang="ru-RU" sz="3200" dirty="0" smtClean="0">
                <a:solidFill>
                  <a:srgbClr val="FF0000"/>
                </a:solidFill>
              </a:rPr>
              <a:t/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200" dirty="0">
                <a:solidFill>
                  <a:srgbClr val="FF0000"/>
                </a:solidFill>
              </a:rPr>
              <a:t>Чтоб работать и учиться </a:t>
            </a:r>
            <a:r>
              <a:rPr lang="ru-RU" sz="3200" dirty="0" smtClean="0">
                <a:solidFill>
                  <a:srgbClr val="FF0000"/>
                </a:solidFill>
              </a:rPr>
              <a:t/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200" dirty="0">
                <a:solidFill>
                  <a:srgbClr val="FF0000"/>
                </a:solidFill>
              </a:rPr>
              <a:t>Мог спокойно наш народ?</a:t>
            </a:r>
          </a:p>
        </p:txBody>
      </p:sp>
      <p:sp>
        <p:nvSpPr>
          <p:cNvPr id="3" name="TextBox 2"/>
          <p:cNvSpPr txBox="1"/>
          <p:nvPr/>
        </p:nvSpPr>
        <p:spPr>
          <a:xfrm rot="1442271">
            <a:off x="5286921" y="4198166"/>
            <a:ext cx="38972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пограничник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загруженное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6578" y="785794"/>
            <a:ext cx="1762125" cy="260032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8992" y="857232"/>
            <a:ext cx="107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Портрет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7" y="1785926"/>
            <a:ext cx="87154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Вызываются 2 игрока им выделяется часть доски и завязывают глаз. Игроки должны нарисовать чей либо портрет. Тот портрет который будет понятней и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победит</a:t>
            </a:r>
            <a:r>
              <a:rPr lang="ru-RU" dirty="0" smtClean="0">
                <a:solidFill>
                  <a:srgbClr val="FF0000"/>
                </a:solidFill>
                <a:sym typeface="Wingdings" pitchFamily="2" charset="2"/>
              </a:rPr>
              <a:t>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Рисунок 3" descr="загруженное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802" y="3812418"/>
            <a:ext cx="2281247" cy="30455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1285860"/>
            <a:ext cx="5286412" cy="2618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Был вначале он курсантом, 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В полк приехал лейтенантом, 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Он обучен воевать, 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Как его, скажи, назвать.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071546"/>
            <a:ext cx="564360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Был вначале он курсантом, </a:t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В полк приехал лейтенантом, </a:t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Он обучен воевать, </a:t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Как его, скажи, назвать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?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 rot="1448451">
            <a:off x="5648280" y="4286145"/>
            <a:ext cx="34547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</a:rPr>
              <a:t>офицер</a:t>
            </a:r>
            <a:endParaRPr lang="ru-RU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Рисунок 3" descr="загруженное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00504"/>
            <a:ext cx="2094043" cy="2857496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566</TotalTime>
  <Words>439</Words>
  <Application>Microsoft Office PowerPoint</Application>
  <PresentationFormat>Экран (4:3)</PresentationFormat>
  <Paragraphs>67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Поток</vt:lpstr>
      <vt:lpstr>23 февраля</vt:lpstr>
      <vt:lpstr>День защитника Отечества — праздник, отмечаемый 23 февраля в России, Белоруссии, Киргизии. Был установлен в РСФСР в 1922 году как «День Красной Армии и Флота». С 1946 до 1993 г. носил название «День Советской Армии и Военно-Морского флота». После распада СССР праздник также продолжают отмечать в ряде других стран СНГ.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                 А вы знали?</vt:lpstr>
      <vt:lpstr>Слайд 17</vt:lpstr>
      <vt:lpstr>                ПРОВЕРОЧКА</vt:lpstr>
      <vt:lpstr>            СПАСИБО ЗА ВНИМАНИЕ.                            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23 февраля</dc:title>
  <dc:creator>Student3</dc:creator>
  <cp:lastModifiedBy>Student3</cp:lastModifiedBy>
  <cp:revision>54</cp:revision>
  <dcterms:created xsi:type="dcterms:W3CDTF">2015-02-17T06:49:11Z</dcterms:created>
  <dcterms:modified xsi:type="dcterms:W3CDTF">2015-02-20T07:53:10Z</dcterms:modified>
</cp:coreProperties>
</file>