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«Имя прилагательное как часть речи»</a:t>
            </a:r>
            <a:br>
              <a:rPr lang="ru-RU" dirty="0" smtClean="0"/>
            </a:br>
            <a:r>
              <a:rPr lang="ru-RU" dirty="0" smtClean="0"/>
              <a:t> 2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Разработала</a:t>
            </a:r>
          </a:p>
          <a:p>
            <a:pPr algn="r"/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Красносельцева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О.А.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32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прил.			сущ.			</a:t>
            </a:r>
            <a:r>
              <a:rPr lang="ru-RU" b="1" dirty="0" smtClean="0"/>
              <a:t>гл.</a:t>
            </a:r>
            <a:endParaRPr lang="ru-RU" dirty="0"/>
          </a:p>
          <a:p>
            <a:r>
              <a:rPr lang="ru-RU" dirty="0"/>
              <a:t>трудная		</a:t>
            </a:r>
            <a:r>
              <a:rPr lang="ru-RU" dirty="0" smtClean="0"/>
              <a:t>      дожди</a:t>
            </a:r>
            <a:r>
              <a:rPr lang="ru-RU" dirty="0"/>
              <a:t>		</a:t>
            </a:r>
            <a:r>
              <a:rPr lang="ru-RU" dirty="0" smtClean="0"/>
              <a:t>         слышит</a:t>
            </a:r>
            <a:endParaRPr lang="ru-RU" dirty="0"/>
          </a:p>
          <a:p>
            <a:r>
              <a:rPr lang="ru-RU" dirty="0"/>
              <a:t>вкусные		</a:t>
            </a:r>
            <a:r>
              <a:rPr lang="ru-RU" dirty="0" smtClean="0"/>
              <a:t>       береза</a:t>
            </a:r>
            <a:r>
              <a:rPr lang="ru-RU" dirty="0"/>
              <a:t>		говорит</a:t>
            </a:r>
          </a:p>
          <a:p>
            <a:r>
              <a:rPr lang="ru-RU" dirty="0"/>
              <a:t>яркое			дуб			думает</a:t>
            </a:r>
          </a:p>
          <a:p>
            <a:r>
              <a:rPr lang="ru-RU" dirty="0"/>
              <a:t>добрая 		</a:t>
            </a:r>
            <a:r>
              <a:rPr lang="ru-RU" dirty="0" smtClean="0"/>
              <a:t>         озеро          </a:t>
            </a:r>
            <a:r>
              <a:rPr lang="ru-RU" dirty="0"/>
              <a:t>	</a:t>
            </a:r>
            <a:r>
              <a:rPr lang="ru-RU" dirty="0" smtClean="0"/>
              <a:t> идет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258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Вспоминается мне осень… Помню утро…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 Помню сад, помню аллеи, аромат и запах.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19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И.Бунин</a:t>
            </a:r>
            <a:r>
              <a:rPr lang="ru-RU" dirty="0"/>
              <a:t> «Антоновские яблоки»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Вспоминается мне ранняя погожая осень… </a:t>
            </a:r>
            <a:endParaRPr lang="ru-RU" dirty="0"/>
          </a:p>
          <a:p>
            <a:r>
              <a:rPr lang="ru-RU" i="1" dirty="0"/>
              <a:t>Помню раннее, свежее, тихое утро…</a:t>
            </a:r>
            <a:endParaRPr lang="ru-RU" dirty="0"/>
          </a:p>
          <a:p>
            <a:r>
              <a:rPr lang="ru-RU" i="1" dirty="0"/>
              <a:t> Помню большой, весь золотой сад,</a:t>
            </a:r>
            <a:endParaRPr lang="ru-RU" dirty="0"/>
          </a:p>
          <a:p>
            <a:r>
              <a:rPr lang="ru-RU" i="1" dirty="0"/>
              <a:t> Помню кленовые аллеи, тонкий аромат листвы и</a:t>
            </a:r>
            <a:endParaRPr lang="ru-RU" dirty="0"/>
          </a:p>
          <a:p>
            <a:r>
              <a:rPr lang="ru-RU" i="1" dirty="0"/>
              <a:t> запах антоновских яблок, запах меда и осенней </a:t>
            </a:r>
            <a:endParaRPr lang="ru-RU" dirty="0"/>
          </a:p>
          <a:p>
            <a:r>
              <a:rPr lang="ru-RU" i="1" dirty="0"/>
              <a:t>свежести.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76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Окунь не может жить в воде, он живет только в воде.</a:t>
            </a:r>
            <a:endParaRPr lang="ru-RU" dirty="0"/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Издавна </a:t>
            </a:r>
            <a:r>
              <a:rPr lang="ru-RU" i="1" dirty="0"/>
              <a:t>люди использовали голубя как птицу.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897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Речной </a:t>
            </a:r>
            <a:r>
              <a:rPr lang="ru-RU" i="1" dirty="0"/>
              <a:t>окунь не может жить в </a:t>
            </a:r>
            <a:r>
              <a:rPr lang="ru-RU" b="1" i="1" dirty="0"/>
              <a:t>соленой</a:t>
            </a:r>
            <a:r>
              <a:rPr lang="ru-RU" i="1" dirty="0"/>
              <a:t> </a:t>
            </a:r>
            <a:r>
              <a:rPr lang="ru-RU" i="1" dirty="0" smtClean="0"/>
              <a:t>воде. Он </a:t>
            </a:r>
            <a:r>
              <a:rPr lang="ru-RU" i="1" dirty="0"/>
              <a:t>живет только в </a:t>
            </a:r>
            <a:r>
              <a:rPr lang="ru-RU" b="1" i="1" dirty="0"/>
              <a:t>пресной </a:t>
            </a:r>
            <a:r>
              <a:rPr lang="ru-RU" i="1" dirty="0"/>
              <a:t>воде.</a:t>
            </a:r>
            <a:endParaRPr lang="ru-RU" dirty="0"/>
          </a:p>
          <a:p>
            <a:pPr marL="0" indent="0">
              <a:buNone/>
            </a:pPr>
            <a:r>
              <a:rPr lang="ru-RU" i="1" dirty="0"/>
              <a:t> </a:t>
            </a:r>
            <a:endParaRPr lang="ru-RU" dirty="0"/>
          </a:p>
          <a:p>
            <a:r>
              <a:rPr lang="ru-RU" i="1" dirty="0"/>
              <a:t>Издавна люди использовали голубя как </a:t>
            </a:r>
            <a:r>
              <a:rPr lang="ru-RU" b="1" i="1" dirty="0"/>
              <a:t>почтовую </a:t>
            </a:r>
            <a:r>
              <a:rPr lang="ru-RU" i="1" dirty="0"/>
              <a:t>птицу.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418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Падает снег. Деревья одели шапки. Одеяло укрыло землю.</a:t>
            </a:r>
          </a:p>
        </p:txBody>
      </p:sp>
    </p:spTree>
    <p:extLst>
      <p:ext uri="{BB962C8B-B14F-4D97-AF65-F5344CB8AC3E}">
        <p14:creationId xmlns:p14="http://schemas.microsoft.com/office/powerpoint/2010/main" val="3000005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Чему учились на уроке?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 узнал…</a:t>
            </a:r>
          </a:p>
          <a:p>
            <a:r>
              <a:rPr lang="ru-RU" dirty="0"/>
              <a:t>Я смог…</a:t>
            </a:r>
          </a:p>
          <a:p>
            <a:r>
              <a:rPr lang="ru-RU" dirty="0"/>
              <a:t>Я </a:t>
            </a:r>
            <a:r>
              <a:rPr lang="ru-RU" dirty="0" smtClean="0"/>
              <a:t>знаю…</a:t>
            </a:r>
            <a:endParaRPr lang="ru-RU" dirty="0"/>
          </a:p>
          <a:p>
            <a:r>
              <a:rPr lang="ru-RU" dirty="0"/>
              <a:t>На уроке мне было…</a:t>
            </a:r>
          </a:p>
          <a:p>
            <a:r>
              <a:rPr lang="ru-RU" dirty="0"/>
              <a:t>Мне еще нужно…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005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Домашнее задание: с. 24 упр.45</a:t>
            </a:r>
            <a:r>
              <a:rPr lang="ru-RU"/>
              <a:t>, </a:t>
            </a:r>
            <a:r>
              <a:rPr lang="ru-RU" smtClean="0"/>
              <a:t>правило </a:t>
            </a:r>
            <a:r>
              <a:rPr lang="ru-RU" dirty="0"/>
              <a:t>на с.24.</a:t>
            </a:r>
          </a:p>
          <a:p>
            <a:r>
              <a:rPr lang="ru-RU" dirty="0"/>
              <a:t>Найти и записать пословицы с именами прилагательными (по желанию</a:t>
            </a:r>
            <a:r>
              <a:rPr lang="ru-RU" dirty="0" smtClean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3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98072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dirty="0"/>
              <a:t>Я </a:t>
            </a:r>
            <a:r>
              <a:rPr lang="ru-RU" dirty="0" smtClean="0"/>
              <a:t>- исследователь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наблюдаю </a:t>
            </a:r>
            <a:r>
              <a:rPr lang="ru-RU" dirty="0" smtClean="0"/>
              <a:t>   </a:t>
            </a:r>
            <a:r>
              <a:rPr lang="ru-RU" dirty="0"/>
              <a:t>замечаю </a:t>
            </a:r>
            <a:r>
              <a:rPr lang="ru-RU" dirty="0" smtClean="0"/>
              <a:t>   размышляю делаю </a:t>
            </a:r>
            <a:r>
              <a:rPr lang="ru-RU" dirty="0"/>
              <a:t>вывод</a:t>
            </a:r>
            <a:br>
              <a:rPr lang="ru-RU" dirty="0"/>
            </a:b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200337" y="17728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8563660" y="179154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44794" y="176987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744982" y="23488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4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доктор 	–	 врач</a:t>
            </a:r>
          </a:p>
          <a:p>
            <a:r>
              <a:rPr lang="ru-RU" dirty="0"/>
              <a:t>рев 		-	?</a:t>
            </a:r>
          </a:p>
          <a:p>
            <a:r>
              <a:rPr lang="ru-RU" dirty="0"/>
              <a:t>зов		-	?</a:t>
            </a:r>
          </a:p>
          <a:p>
            <a:r>
              <a:rPr lang="ru-RU" dirty="0"/>
              <a:t>ураган	-	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73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доктор 	–	 вра</a:t>
            </a:r>
            <a:r>
              <a:rPr lang="ru-RU" u="sng" dirty="0"/>
              <a:t>ч</a:t>
            </a:r>
            <a:endParaRPr lang="ru-RU" dirty="0"/>
          </a:p>
          <a:p>
            <a:r>
              <a:rPr lang="ru-RU" dirty="0"/>
              <a:t>рев 	</a:t>
            </a:r>
            <a:r>
              <a:rPr lang="ru-RU" dirty="0" smtClean="0"/>
              <a:t>-</a:t>
            </a:r>
            <a:r>
              <a:rPr lang="ru-RU" dirty="0"/>
              <a:t>	пла</a:t>
            </a:r>
            <a:r>
              <a:rPr lang="ru-RU" u="sng" dirty="0"/>
              <a:t>ч</a:t>
            </a:r>
            <a:endParaRPr lang="ru-RU" dirty="0"/>
          </a:p>
          <a:p>
            <a:r>
              <a:rPr lang="ru-RU" dirty="0"/>
              <a:t>зов	</a:t>
            </a:r>
            <a:r>
              <a:rPr lang="ru-RU" dirty="0" smtClean="0"/>
              <a:t>-</a:t>
            </a:r>
            <a:r>
              <a:rPr lang="ru-RU" dirty="0"/>
              <a:t>	кли</a:t>
            </a:r>
            <a:r>
              <a:rPr lang="ru-RU" u="sng" dirty="0"/>
              <a:t>ч</a:t>
            </a:r>
            <a:endParaRPr lang="ru-RU" dirty="0"/>
          </a:p>
          <a:p>
            <a:r>
              <a:rPr lang="ru-RU" dirty="0"/>
              <a:t>ураган	-	смер</a:t>
            </a:r>
            <a:r>
              <a:rPr lang="ru-RU" u="sng" dirty="0"/>
              <a:t>ч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95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Чужбина – </a:t>
            </a:r>
            <a:r>
              <a:rPr lang="ru-RU" dirty="0">
                <a:solidFill>
                  <a:srgbClr val="FF0000"/>
                </a:solidFill>
              </a:rPr>
              <a:t>калина</a:t>
            </a:r>
            <a:r>
              <a:rPr lang="ru-RU" dirty="0"/>
              <a:t>, родина – </a:t>
            </a:r>
            <a:r>
              <a:rPr lang="ru-RU" dirty="0">
                <a:solidFill>
                  <a:srgbClr val="FF0000"/>
                </a:solidFill>
              </a:rPr>
              <a:t>малина.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7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Лежит на грядке алый, сахарный.</a:t>
            </a:r>
          </a:p>
          <a:p>
            <a:pPr marL="0" indent="0">
              <a:buNone/>
            </a:pPr>
            <a:r>
              <a:rPr lang="ru-RU" dirty="0"/>
              <a:t>Кафтан зеленый, бархатный.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917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Тема урока: Имя прилагательное.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Цель</a:t>
            </a:r>
            <a:r>
              <a:rPr lang="ru-RU" dirty="0"/>
              <a:t>:  1. Узнать…</a:t>
            </a:r>
          </a:p>
          <a:p>
            <a:pPr marL="0" indent="0">
              <a:buNone/>
            </a:pPr>
            <a:r>
              <a:rPr lang="ru-RU" dirty="0"/>
              <a:t>	 2. Выяснить…</a:t>
            </a:r>
          </a:p>
          <a:p>
            <a:pPr marL="0" indent="0">
              <a:buNone/>
            </a:pPr>
            <a:r>
              <a:rPr lang="ru-RU" dirty="0"/>
              <a:t>	 3. Научиться…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92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определить часть речи?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Задать </a:t>
            </a:r>
            <a:r>
              <a:rPr lang="ru-RU" dirty="0"/>
              <a:t>вопрос к данному слову.</a:t>
            </a:r>
          </a:p>
          <a:p>
            <a:pPr lvl="0"/>
            <a:r>
              <a:rPr lang="ru-RU" dirty="0"/>
              <a:t>Определить, что слово обозначает.</a:t>
            </a:r>
          </a:p>
          <a:p>
            <a:pPr lvl="0"/>
            <a:r>
              <a:rPr lang="ru-RU" dirty="0"/>
              <a:t> Назвать часть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35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Раздели слова на группы: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С</a:t>
            </a:r>
            <a:r>
              <a:rPr lang="ru-RU" dirty="0" smtClean="0"/>
              <a:t>лышит</a:t>
            </a:r>
            <a:r>
              <a:rPr lang="ru-RU" dirty="0"/>
              <a:t>, трудная, говорит, </a:t>
            </a:r>
            <a:r>
              <a:rPr lang="ru-RU" dirty="0" smtClean="0"/>
              <a:t>дожди, думает</a:t>
            </a:r>
            <a:r>
              <a:rPr lang="ru-RU" dirty="0"/>
              <a:t>, вкусный, береза, дуб</a:t>
            </a:r>
            <a:r>
              <a:rPr lang="ru-RU" dirty="0" smtClean="0"/>
              <a:t>, озеро</a:t>
            </a:r>
            <a:r>
              <a:rPr lang="ru-RU" dirty="0"/>
              <a:t>, яркое, идет, </a:t>
            </a:r>
            <a:r>
              <a:rPr lang="ru-RU" dirty="0" smtClean="0"/>
              <a:t>добрая.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9093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264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к уроку «Имя прилагательное как часть речи»  2 класс</vt:lpstr>
      <vt:lpstr>Я - исследователь  наблюдаю    замечаю    размышляю делаю вывод </vt:lpstr>
      <vt:lpstr>Презентация PowerPoint</vt:lpstr>
      <vt:lpstr>Презентация PowerPoint</vt:lpstr>
      <vt:lpstr>Чужбина – калина, родина – малина. </vt:lpstr>
      <vt:lpstr>Загадка </vt:lpstr>
      <vt:lpstr>Тема урока: Имя прилагательное. </vt:lpstr>
      <vt:lpstr>Как определить часть речи? </vt:lpstr>
      <vt:lpstr>Раздели слова на группы: </vt:lpstr>
      <vt:lpstr>Презентация PowerPoint</vt:lpstr>
      <vt:lpstr>Презентация PowerPoint</vt:lpstr>
      <vt:lpstr>И.Бунин «Антоновские яблоки»</vt:lpstr>
      <vt:lpstr>Презентация PowerPoint</vt:lpstr>
      <vt:lpstr>Презентация PowerPoint</vt:lpstr>
      <vt:lpstr>Презентация PowerPoint</vt:lpstr>
      <vt:lpstr>Чему учились на уроке?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 «Имя прилагательное как часть речи» 2 класс</dc:title>
  <dc:creator>Ольга</dc:creator>
  <cp:lastModifiedBy>admin</cp:lastModifiedBy>
  <cp:revision>4</cp:revision>
  <dcterms:created xsi:type="dcterms:W3CDTF">2015-11-03T11:13:47Z</dcterms:created>
  <dcterms:modified xsi:type="dcterms:W3CDTF">2015-11-05T06:32:37Z</dcterms:modified>
</cp:coreProperties>
</file>