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58" r:id="rId4"/>
    <p:sldId id="261" r:id="rId5"/>
    <p:sldId id="273" r:id="rId6"/>
    <p:sldId id="262" r:id="rId7"/>
    <p:sldId id="260" r:id="rId8"/>
    <p:sldId id="264" r:id="rId9"/>
    <p:sldId id="265" r:id="rId10"/>
    <p:sldId id="266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68B4-9EC6-49C9-A3FD-AE9FD389D8EB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1BB9-6101-46AE-8BF9-BBC8D086A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1BB9-6101-46AE-8BF9-BBC8D086AE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07B3-B107-4A16-94DC-BEB265D7886C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D7FA-6D5F-4697-A096-52D57A859D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ru.wikipedia.org/wiki/%D0%A4%D0%B0%D0%B9%D0%BB:Samantha_s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e/e3/Tanya_Savicheva_Diary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ланета и м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3071810"/>
            <a:ext cx="4490332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Всероссийский урок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«Мир – высшая ценность»</a:t>
            </a:r>
            <a:endParaRPr lang="ru-RU" sz="24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142852"/>
            <a:ext cx="208582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Берёзовская школа </a:t>
            </a:r>
            <a:b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Волкова Н.Е.</a:t>
            </a:r>
            <a:endParaRPr lang="ru-RU" sz="1600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…один из 1 000 …</a:t>
            </a:r>
          </a:p>
        </p:txBody>
      </p:sp>
      <p:pic>
        <p:nvPicPr>
          <p:cNvPr id="1026" name="Picture 2" descr="C:\Users\Ленуська\Desktop\журав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5857916" cy="4815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уська\Desktop\саманта см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3333773" cy="2500330"/>
          </a:xfrm>
          <a:prstGeom prst="rect">
            <a:avLst/>
          </a:prstGeom>
          <a:noFill/>
        </p:spPr>
      </p:pic>
      <p:pic>
        <p:nvPicPr>
          <p:cNvPr id="2051" name="Picture 3" descr="C:\Users\Ленуська\Desktop\саман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86058"/>
            <a:ext cx="6362409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уська\Desktop\ук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333875" cy="2857500"/>
          </a:xfrm>
          <a:prstGeom prst="rect">
            <a:avLst/>
          </a:prstGeom>
          <a:noFill/>
        </p:spPr>
      </p:pic>
      <p:pic>
        <p:nvPicPr>
          <p:cNvPr id="4099" name="Picture 3" descr="C:\Users\Ленуська\Desktop\дет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2857488" cy="3582665"/>
          </a:xfrm>
          <a:prstGeom prst="rect">
            <a:avLst/>
          </a:prstGeom>
          <a:noFill/>
        </p:spPr>
      </p:pic>
      <p:pic>
        <p:nvPicPr>
          <p:cNvPr id="4100" name="Picture 4" descr="C:\Users\Ленуська\Desktop\ва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214686"/>
            <a:ext cx="5286412" cy="3357586"/>
          </a:xfrm>
          <a:prstGeom prst="rect">
            <a:avLst/>
          </a:prstGeom>
          <a:noFill/>
        </p:spPr>
      </p:pic>
      <p:pic>
        <p:nvPicPr>
          <p:cNvPr id="4101" name="Picture 5" descr="C:\Users\Ленуська\Desktop\спасит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42852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луб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6026" y="214290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Мир – высшая ценность</a:t>
            </a:r>
            <a:endParaRPr lang="ru-RU" sz="40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плане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14744" y="2786058"/>
            <a:ext cx="1495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МИР</a:t>
            </a:r>
            <a:endParaRPr lang="ru-RU" sz="4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2428868"/>
            <a:ext cx="881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ru-RU" sz="9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енуська\Desktop\зем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ЛАРЕЦ МИРА</a:t>
            </a:r>
            <a:endParaRPr lang="ru-RU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Содержимое 3" descr="ларец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643174" y="3911663"/>
            <a:ext cx="3696122" cy="2946337"/>
          </a:xfrm>
        </p:spPr>
      </p:pic>
      <p:sp>
        <p:nvSpPr>
          <p:cNvPr id="5" name="TextBox 4"/>
          <p:cNvSpPr txBox="1"/>
          <p:nvPr/>
        </p:nvSpPr>
        <p:spPr>
          <a:xfrm>
            <a:off x="2214546" y="185736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Дружба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Земля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8284" y="1857364"/>
            <a:ext cx="145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Дети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786058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Спокойствие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000768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Братство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35743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Жизнь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572008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Дружелюбие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485776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Единство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2714620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Общение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3429000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Забота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1714488"/>
            <a:ext cx="106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Труд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3500438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Перемирие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6000768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Справедливость</a:t>
            </a:r>
            <a:endParaRPr lang="ru-RU" sz="28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376520"/>
            <a:ext cx="120729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879" y="4672013"/>
            <a:ext cx="1207294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764" y="333374"/>
            <a:ext cx="1250156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3829" y="700087"/>
            <a:ext cx="132873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225" y="2673955"/>
            <a:ext cx="121443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932" y="639580"/>
            <a:ext cx="850106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697" y="2280860"/>
            <a:ext cx="1486111" cy="1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763" y="2227065"/>
            <a:ext cx="1371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7" y="2500306"/>
            <a:ext cx="1699652" cy="16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344" y="2403942"/>
            <a:ext cx="110728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2" y="4491318"/>
            <a:ext cx="127873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224" y="4637555"/>
            <a:ext cx="159305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480" y="211931"/>
            <a:ext cx="1021556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892" y="4584046"/>
            <a:ext cx="2250281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292" y="2449046"/>
            <a:ext cx="1057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-30956" y="2190750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-30956" y="3990975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-30956" y="13716000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-30956" y="15316200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-30956" y="16916400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30956" y="185166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038" y="401456"/>
            <a:ext cx="1471613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081" y="248424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652" y="4466942"/>
            <a:ext cx="10144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00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726" y="1112931"/>
            <a:ext cx="5896536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Миротворец</a:t>
            </a:r>
            <a:r>
              <a:rPr lang="ru-RU" sz="3200" i="1" dirty="0" smtClean="0"/>
              <a:t> – тот, кто способствует сохранению или восстановлению мира.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Волонтёр</a:t>
            </a:r>
            <a:r>
              <a:rPr lang="ru-RU" sz="3200" i="1" dirty="0" smtClean="0"/>
              <a:t> – человек, который своими действиями безвозмездно помогает другим людям.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rgbClr val="FFFF00"/>
                </a:solidFill>
              </a:rPr>
              <a:t>Благотворитель</a:t>
            </a:r>
            <a:r>
              <a:rPr lang="ru-RU" sz="3200" i="1" dirty="0" smtClean="0"/>
              <a:t> – тот, который жертвует средства больницам, школам, музеям, детским домам и т.д.</a:t>
            </a:r>
            <a:endParaRPr lang="ru-RU" sz="3200" i="1" dirty="0"/>
          </a:p>
        </p:txBody>
      </p:sp>
      <p:pic>
        <p:nvPicPr>
          <p:cNvPr id="5" name="Рисунок 31" descr="5LavAN_orig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1" y="1112932"/>
            <a:ext cx="2533781" cy="3996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42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zavas.gr/sites/biotzavas.gr/files/kalliergeia/elia-istoria-art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936" y="1456135"/>
            <a:ext cx="4407035" cy="44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7967" y="121024"/>
            <a:ext cx="7886700" cy="108921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«Голубь мира»</a:t>
            </a:r>
            <a:br>
              <a:rPr lang="ru-RU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Художник Пабло Пикассо</a:t>
            </a:r>
            <a:endParaRPr lang="ru-RU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Pablo-picasso-la-colombe (194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46" y="1425389"/>
            <a:ext cx="2535643" cy="4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8529" y="6167832"/>
            <a:ext cx="188595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1945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0478" y="6167833"/>
            <a:ext cx="188595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1961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1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?id=217473400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2220741" cy="3229514"/>
          </a:xfrm>
          <a:prstGeom prst="rect">
            <a:avLst/>
          </a:prstGeom>
          <a:noFill/>
        </p:spPr>
      </p:pic>
      <p:pic>
        <p:nvPicPr>
          <p:cNvPr id="3" name="Picture 4" descr="Садако Сас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571480"/>
            <a:ext cx="2214936" cy="3330750"/>
          </a:xfrm>
          <a:prstGeom prst="rect">
            <a:avLst/>
          </a:prstGeom>
          <a:noFill/>
          <a:ln/>
        </p:spPr>
      </p:pic>
      <p:pic>
        <p:nvPicPr>
          <p:cNvPr id="4" name="Picture 5" descr="Портрет">
            <a:hlinkClick r:id="rId4" tooltip="Портрет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714620"/>
            <a:ext cx="2832290" cy="3321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14338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Таня Савичева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74" y="4214818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Садако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Сасаки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1643050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Саманта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Смит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10425" cy="7778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Страницы дневника </a:t>
            </a:r>
            <a:endParaRPr lang="ru-RU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3" name="Picture 5" descr="Файл:Tanya Savicheva Dia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008063"/>
            <a:ext cx="8064500" cy="553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Атомные бомбардировки Хиросимы </a:t>
            </a:r>
            <a:r>
              <a:rPr lang="ru-RU" sz="40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Нагасаки </a:t>
            </a:r>
          </a:p>
        </p:txBody>
      </p:sp>
      <p:pic>
        <p:nvPicPr>
          <p:cNvPr id="10245" name="Picture 5" descr="i?id=80715494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3844925" cy="511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109</Words>
  <Application>Microsoft Office PowerPoint</Application>
  <PresentationFormat>Экран (4:3)</PresentationFormat>
  <Paragraphs>38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ЛАРЕЦ МИРА</vt:lpstr>
      <vt:lpstr>Слайд 4</vt:lpstr>
      <vt:lpstr>Слайд 5</vt:lpstr>
      <vt:lpstr>«Голубь мира» Художник Пабло Пикассо</vt:lpstr>
      <vt:lpstr>Слайд 7</vt:lpstr>
      <vt:lpstr> Страницы дневника </vt:lpstr>
      <vt:lpstr>Атомные бомбардировки Хиросимы и Нагасаки </vt:lpstr>
      <vt:lpstr>…один из 1 000 …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Ленуська</dc:creator>
  <cp:lastModifiedBy>Михаил</cp:lastModifiedBy>
  <cp:revision>56</cp:revision>
  <dcterms:created xsi:type="dcterms:W3CDTF">2015-08-28T10:21:35Z</dcterms:created>
  <dcterms:modified xsi:type="dcterms:W3CDTF">2015-11-04T19:29:39Z</dcterms:modified>
</cp:coreProperties>
</file>