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2" r:id="rId5"/>
    <p:sldId id="263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D1B2E8"/>
    <a:srgbClr val="C39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71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A8FCF-0C6C-482C-BC87-EF813FE19731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F1E31-2F1C-480D-AA31-A770EA25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72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F1E31-2F1C-480D-AA31-A770EA25A06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990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F1E31-2F1C-480D-AA31-A770EA25A06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70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rgbClr val="D1B2E8"/>
          </a:solidFill>
          <a:ln w="38100" cap="rnd">
            <a:solidFill>
              <a:srgbClr val="B07BD7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10" Type="http://schemas.openxmlformats.org/officeDocument/2006/relationships/image" Target="../media/image8.jpeg"/><Relationship Id="rId4" Type="http://schemas.openxmlformats.org/officeDocument/2006/relationships/image" Target="../media/image1.gif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img_u" TargetMode="External"/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357290" y="2357431"/>
            <a:ext cx="7500990" cy="4214841"/>
            <a:chOff x="1115616" y="2146449"/>
            <a:chExt cx="7165477" cy="454057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9"/>
              <a:ext cx="7165477" cy="30835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Словарные слова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sz="6000" b="1" dirty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т</a:t>
              </a: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ренажёр</a:t>
              </a:r>
            </a:p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1 класс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16018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Автор : 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Ермилова </a:t>
              </a:r>
              <a:r>
                <a:rPr lang="ru-RU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Натадлия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Ивановна, 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учитель начальных классов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ГБОУ СОШ №8 </a:t>
              </a:r>
              <a:r>
                <a:rPr lang="ru-RU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п.г.т.Алексеевка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Г.о.Кинель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Самарской  </a:t>
              </a: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области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2015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714480" y="535761"/>
            <a:ext cx="6470120" cy="530716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>
                <a:solidFill>
                  <a:schemeClr val="bg1"/>
                </a:solidFill>
              </a:rPr>
              <a:t>     </a:t>
            </a:r>
            <a:r>
              <a:rPr lang="ru-RU" sz="4800" b="1" dirty="0" smtClean="0"/>
              <a:t>г . р о д</a:t>
            </a:r>
            <a:endParaRPr lang="ru-RU" sz="4800" b="1" dirty="0"/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1904982" y="750075"/>
            <a:ext cx="398917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7606491" y="751737"/>
            <a:ext cx="398917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714480" y="1066478"/>
            <a:ext cx="6470120" cy="530715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  </a:t>
            </a:r>
            <a:r>
              <a:rPr lang="ru-RU" sz="4800" b="1" dirty="0"/>
              <a:t>м</a:t>
            </a:r>
            <a:r>
              <a:rPr lang="ru-RU" sz="4800" b="1" dirty="0" smtClean="0"/>
              <a:t> . роз</a:t>
            </a:r>
            <a:endParaRPr lang="ru-RU" sz="4800" b="1" dirty="0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714480" y="1597193"/>
            <a:ext cx="6470120" cy="530716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/>
              <a:t>г</a:t>
            </a:r>
            <a:r>
              <a:rPr lang="ru-RU" sz="4800" dirty="0" smtClean="0"/>
              <a:t> </a:t>
            </a:r>
            <a:r>
              <a:rPr lang="ru-RU" sz="4800" b="1" dirty="0" smtClean="0"/>
              <a:t>.  </a:t>
            </a:r>
            <a:r>
              <a:rPr lang="ru-RU" sz="4800" b="1" dirty="0"/>
              <a:t>р</a:t>
            </a:r>
            <a:r>
              <a:rPr lang="ru-RU" sz="4800" b="1" dirty="0" smtClean="0"/>
              <a:t> о х</a:t>
            </a:r>
            <a:endParaRPr lang="ru-RU" sz="4800" b="1" dirty="0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714480" y="2127909"/>
            <a:ext cx="6470120" cy="530715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  </a:t>
            </a:r>
            <a:r>
              <a:rPr lang="ru-RU" sz="4800" b="1" dirty="0" smtClean="0"/>
              <a:t>к . р о в а</a:t>
            </a:r>
            <a:endParaRPr lang="ru-RU" sz="4800" b="1" dirty="0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714480" y="2658624"/>
            <a:ext cx="6470120" cy="530716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   </a:t>
            </a:r>
            <a:r>
              <a:rPr lang="ru-RU" sz="4800" dirty="0" smtClean="0"/>
              <a:t>      </a:t>
            </a:r>
            <a:r>
              <a:rPr lang="ru-RU" sz="4800" b="1" dirty="0"/>
              <a:t>с</a:t>
            </a:r>
            <a:r>
              <a:rPr lang="ru-RU" sz="4800" b="1" dirty="0" smtClean="0"/>
              <a:t> .  </a:t>
            </a:r>
            <a:r>
              <a:rPr lang="ru-RU" sz="4800" b="1" dirty="0"/>
              <a:t>р</a:t>
            </a:r>
            <a:r>
              <a:rPr lang="ru-RU" sz="4800" b="1" dirty="0" smtClean="0"/>
              <a:t> о к а</a:t>
            </a:r>
            <a:endParaRPr lang="ru-RU" sz="4800" b="1" dirty="0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1714480" y="3188254"/>
            <a:ext cx="6470120" cy="518777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/>
              <a:t>      в . р о б е й</a:t>
            </a:r>
            <a:endParaRPr lang="ru-RU" sz="4800" b="1" dirty="0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1714480" y="3707031"/>
            <a:ext cx="6470120" cy="530717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/>
              <a:t>в . </a:t>
            </a:r>
            <a:r>
              <a:rPr lang="ru-RU" sz="4800" b="1" dirty="0" err="1" smtClean="0"/>
              <a:t>ро</a:t>
            </a:r>
            <a:r>
              <a:rPr lang="ru-RU" sz="4800" b="1" dirty="0" err="1" smtClean="0">
                <a:cs typeface="Times New Roman" pitchFamily="18" charset="0"/>
              </a:rPr>
              <a:t>́на</a:t>
            </a:r>
            <a:endParaRPr lang="ru-RU" sz="4800" b="1" dirty="0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1714480" y="4237748"/>
            <a:ext cx="6470120" cy="530715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/>
              <a:t>х . </a:t>
            </a:r>
            <a:r>
              <a:rPr lang="ru-RU" sz="4800" b="1" dirty="0"/>
              <a:t>р</a:t>
            </a:r>
            <a:r>
              <a:rPr lang="ru-RU" sz="4800" b="1" dirty="0" smtClean="0"/>
              <a:t> о ш о</a:t>
            </a:r>
            <a:endParaRPr lang="ru-RU" sz="4800" b="1" dirty="0"/>
          </a:p>
        </p:txBody>
      </p:sp>
      <p:sp>
        <p:nvSpPr>
          <p:cNvPr id="17" name="WordArt 16"/>
          <p:cNvSpPr>
            <a:spLocks noChangeArrowheads="1" noChangeShapeType="1" noTextEdit="1"/>
          </p:cNvSpPr>
          <p:nvPr/>
        </p:nvSpPr>
        <p:spPr bwMode="auto">
          <a:xfrm>
            <a:off x="1929936" y="1268344"/>
            <a:ext cx="398917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8" name="WordArt 17"/>
          <p:cNvSpPr>
            <a:spLocks noChangeArrowheads="1" noChangeShapeType="1" noTextEdit="1"/>
          </p:cNvSpPr>
          <p:nvPr/>
        </p:nvSpPr>
        <p:spPr bwMode="auto">
          <a:xfrm>
            <a:off x="7606491" y="1268344"/>
            <a:ext cx="398917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9" name="WordArt 18"/>
          <p:cNvSpPr>
            <a:spLocks noChangeArrowheads="1" noChangeShapeType="1" noTextEdit="1"/>
          </p:cNvSpPr>
          <p:nvPr/>
        </p:nvSpPr>
        <p:spPr bwMode="auto">
          <a:xfrm>
            <a:off x="7606491" y="1797974"/>
            <a:ext cx="398917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0" name="WordArt 19"/>
          <p:cNvSpPr>
            <a:spLocks noChangeArrowheads="1" noChangeShapeType="1" noTextEdit="1"/>
          </p:cNvSpPr>
          <p:nvPr/>
        </p:nvSpPr>
        <p:spPr bwMode="auto">
          <a:xfrm>
            <a:off x="1932070" y="1797974"/>
            <a:ext cx="398917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1" name="WordArt 29"/>
          <p:cNvSpPr>
            <a:spLocks noChangeArrowheads="1" noChangeShapeType="1" noTextEdit="1"/>
          </p:cNvSpPr>
          <p:nvPr/>
        </p:nvSpPr>
        <p:spPr bwMode="auto">
          <a:xfrm>
            <a:off x="7606491" y="2326520"/>
            <a:ext cx="3989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2" name="WordArt 32"/>
          <p:cNvSpPr>
            <a:spLocks noChangeArrowheads="1" noChangeShapeType="1" noTextEdit="1"/>
          </p:cNvSpPr>
          <p:nvPr/>
        </p:nvSpPr>
        <p:spPr bwMode="auto">
          <a:xfrm>
            <a:off x="1929936" y="2326520"/>
            <a:ext cx="3989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3" name="WordArt 33"/>
          <p:cNvSpPr>
            <a:spLocks noChangeArrowheads="1" noChangeShapeType="1" noTextEdit="1"/>
          </p:cNvSpPr>
          <p:nvPr/>
        </p:nvSpPr>
        <p:spPr bwMode="auto">
          <a:xfrm>
            <a:off x="1932070" y="2862663"/>
            <a:ext cx="3989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4" name="WordArt 34"/>
          <p:cNvSpPr>
            <a:spLocks noChangeArrowheads="1" noChangeShapeType="1" noTextEdit="1"/>
          </p:cNvSpPr>
          <p:nvPr/>
        </p:nvSpPr>
        <p:spPr bwMode="auto">
          <a:xfrm>
            <a:off x="7606491" y="2862663"/>
            <a:ext cx="3989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5" name="WordArt 35"/>
          <p:cNvSpPr>
            <a:spLocks noChangeArrowheads="1" noChangeShapeType="1" noTextEdit="1"/>
          </p:cNvSpPr>
          <p:nvPr/>
        </p:nvSpPr>
        <p:spPr bwMode="auto">
          <a:xfrm>
            <a:off x="7606491" y="3377098"/>
            <a:ext cx="3989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6" name="WordArt 36"/>
          <p:cNvSpPr>
            <a:spLocks noChangeArrowheads="1" noChangeShapeType="1" noTextEdit="1"/>
          </p:cNvSpPr>
          <p:nvPr/>
        </p:nvSpPr>
        <p:spPr bwMode="auto">
          <a:xfrm>
            <a:off x="7606491" y="3915411"/>
            <a:ext cx="3989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" name="WordArt 37"/>
          <p:cNvSpPr>
            <a:spLocks noChangeArrowheads="1" noChangeShapeType="1" noTextEdit="1"/>
          </p:cNvSpPr>
          <p:nvPr/>
        </p:nvSpPr>
        <p:spPr bwMode="auto">
          <a:xfrm>
            <a:off x="1932070" y="4442871"/>
            <a:ext cx="3989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38"/>
          <p:cNvSpPr>
            <a:spLocks noChangeArrowheads="1" noChangeShapeType="1" noTextEdit="1"/>
          </p:cNvSpPr>
          <p:nvPr/>
        </p:nvSpPr>
        <p:spPr bwMode="auto">
          <a:xfrm>
            <a:off x="7606491" y="4442871"/>
            <a:ext cx="3989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9" name="WordArt 39"/>
          <p:cNvSpPr>
            <a:spLocks noChangeArrowheads="1" noChangeShapeType="1" noTextEdit="1"/>
          </p:cNvSpPr>
          <p:nvPr/>
        </p:nvSpPr>
        <p:spPr bwMode="auto">
          <a:xfrm>
            <a:off x="1932070" y="3377098"/>
            <a:ext cx="3989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0" name="WordArt 43"/>
          <p:cNvSpPr>
            <a:spLocks noChangeArrowheads="1" noChangeShapeType="1" noTextEdit="1"/>
          </p:cNvSpPr>
          <p:nvPr/>
        </p:nvSpPr>
        <p:spPr bwMode="auto">
          <a:xfrm>
            <a:off x="1929936" y="3915411"/>
            <a:ext cx="3989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1" name="Овал 30"/>
          <p:cNvSpPr/>
          <p:nvPr/>
        </p:nvSpPr>
        <p:spPr>
          <a:xfrm>
            <a:off x="761973" y="733567"/>
            <a:ext cx="486715" cy="279620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2" name="Овал 35"/>
          <p:cNvSpPr/>
          <p:nvPr/>
        </p:nvSpPr>
        <p:spPr>
          <a:xfrm>
            <a:off x="761973" y="1244746"/>
            <a:ext cx="486715" cy="279620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3" name="Овал 35"/>
          <p:cNvSpPr/>
          <p:nvPr/>
        </p:nvSpPr>
        <p:spPr>
          <a:xfrm>
            <a:off x="761973" y="1774378"/>
            <a:ext cx="486715" cy="279620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4" name="Овал 35"/>
          <p:cNvSpPr/>
          <p:nvPr/>
        </p:nvSpPr>
        <p:spPr>
          <a:xfrm>
            <a:off x="761973" y="2257339"/>
            <a:ext cx="486715" cy="279620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5" name="Овал 35"/>
          <p:cNvSpPr/>
          <p:nvPr/>
        </p:nvSpPr>
        <p:spPr>
          <a:xfrm>
            <a:off x="761973" y="2793481"/>
            <a:ext cx="486715" cy="279620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6" name="Овал 35"/>
          <p:cNvSpPr/>
          <p:nvPr/>
        </p:nvSpPr>
        <p:spPr>
          <a:xfrm>
            <a:off x="771762" y="4373690"/>
            <a:ext cx="486713" cy="279620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7" name="Овал 35"/>
          <p:cNvSpPr/>
          <p:nvPr/>
        </p:nvSpPr>
        <p:spPr>
          <a:xfrm>
            <a:off x="771762" y="3307917"/>
            <a:ext cx="486713" cy="279620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8" name="Овал 35"/>
          <p:cNvSpPr/>
          <p:nvPr/>
        </p:nvSpPr>
        <p:spPr>
          <a:xfrm>
            <a:off x="771762" y="3848400"/>
            <a:ext cx="486713" cy="279620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9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0997" y="6482974"/>
            <a:ext cx="1143008" cy="26789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sp>
        <p:nvSpPr>
          <p:cNvPr id="42" name="Овал 41"/>
          <p:cNvSpPr/>
          <p:nvPr/>
        </p:nvSpPr>
        <p:spPr>
          <a:xfrm>
            <a:off x="857224" y="696497"/>
            <a:ext cx="613448" cy="28283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Овал 35"/>
          <p:cNvSpPr/>
          <p:nvPr/>
        </p:nvSpPr>
        <p:spPr>
          <a:xfrm>
            <a:off x="857224" y="1213553"/>
            <a:ext cx="613448" cy="28283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Овал 35"/>
          <p:cNvSpPr/>
          <p:nvPr/>
        </p:nvSpPr>
        <p:spPr>
          <a:xfrm>
            <a:off x="857224" y="1749273"/>
            <a:ext cx="613448" cy="28283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Овал 35"/>
          <p:cNvSpPr/>
          <p:nvPr/>
        </p:nvSpPr>
        <p:spPr>
          <a:xfrm>
            <a:off x="857224" y="2237789"/>
            <a:ext cx="613448" cy="28283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Овал 35"/>
          <p:cNvSpPr/>
          <p:nvPr/>
        </p:nvSpPr>
        <p:spPr>
          <a:xfrm>
            <a:off x="857224" y="2780095"/>
            <a:ext cx="613448" cy="28283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Овал 35"/>
          <p:cNvSpPr/>
          <p:nvPr/>
        </p:nvSpPr>
        <p:spPr>
          <a:xfrm>
            <a:off x="869562" y="4378472"/>
            <a:ext cx="613447" cy="28283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Овал 35"/>
          <p:cNvSpPr/>
          <p:nvPr/>
        </p:nvSpPr>
        <p:spPr>
          <a:xfrm>
            <a:off x="869562" y="3300446"/>
            <a:ext cx="613447" cy="28283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Овал 35"/>
          <p:cNvSpPr/>
          <p:nvPr/>
        </p:nvSpPr>
        <p:spPr>
          <a:xfrm>
            <a:off x="869562" y="3847143"/>
            <a:ext cx="613447" cy="28283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5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1"/>
            <a:ext cx="986792" cy="1331834"/>
          </a:xfrm>
          <a:prstGeom prst="rect">
            <a:avLst/>
          </a:prstGeom>
          <a:noFill/>
        </p:spPr>
      </p:pic>
      <p:pic>
        <p:nvPicPr>
          <p:cNvPr id="1026" name="Picture 2" descr="Мир глазами детей рисунки и поделки - Поделк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31" y="4940537"/>
            <a:ext cx="2328193" cy="154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2-tub-ru.yandex.net/i?id=8099de1488e93d9361530fc4508d0cce-72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68463"/>
            <a:ext cx="2019300" cy="159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Зелёный горошек (Pea) - PSD шаблон &quot; NIFIGA-SEBE.RU - фотографии, клипарты, вектор, картинки и шаблоны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418" y="4895813"/>
            <a:ext cx="2202166" cy="150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2587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40741E-7 -1.38889E-6 L 0.18148 0.000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7 -4.44444E-6 L 0.30903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-1.38889E-6 L -0.36412 0.001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-1.11111E-6 L -0.3537 0.0034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3044 3.333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2.77778E-7 L -0.37476 -0.0003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-1.94444E-6 L -0.37476 -1.9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185E-6 -1.66667E-6 L 0.23542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7" grpId="0"/>
      <p:bldP spid="18" grpId="0"/>
      <p:bldP spid="18" grpId="1"/>
      <p:bldP spid="19" grpId="0"/>
      <p:bldP spid="20" grpId="0"/>
      <p:bldP spid="20" grpId="1"/>
      <p:bldP spid="21" grpId="0"/>
      <p:bldP spid="22" grpId="0"/>
      <p:bldP spid="22" grpId="1"/>
      <p:bldP spid="23" grpId="0"/>
      <p:bldP spid="24" grpId="0"/>
      <p:bldP spid="24" grpId="1"/>
      <p:bldP spid="25" grpId="0"/>
      <p:bldP spid="26" grpId="0"/>
      <p:bldP spid="27" grpId="0"/>
      <p:bldP spid="28" grpId="0"/>
      <p:bldP spid="28" grpId="1"/>
      <p:bldP spid="29" grpId="0"/>
      <p:bldP spid="29" grpId="1"/>
      <p:bldP spid="30" grpId="0"/>
      <p:bldP spid="30" grpId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2"/>
          <p:cNvSpPr>
            <a:spLocks noChangeArrowheads="1"/>
          </p:cNvSpPr>
          <p:nvPr/>
        </p:nvSpPr>
        <p:spPr bwMode="auto">
          <a:xfrm>
            <a:off x="1714481" y="589340"/>
            <a:ext cx="6667545" cy="530716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        </a:t>
            </a:r>
            <a:r>
              <a:rPr lang="ru-RU" sz="4800" dirty="0" smtClean="0"/>
              <a:t>п .  л ь т о</a:t>
            </a:r>
            <a:endParaRPr lang="ru-RU" sz="4800" dirty="0"/>
          </a:p>
        </p:txBody>
      </p:sp>
      <p:sp>
        <p:nvSpPr>
          <p:cNvPr id="75" name="AutoShape 5"/>
          <p:cNvSpPr>
            <a:spLocks noChangeArrowheads="1"/>
          </p:cNvSpPr>
          <p:nvPr/>
        </p:nvSpPr>
        <p:spPr bwMode="auto">
          <a:xfrm>
            <a:off x="1714481" y="1120055"/>
            <a:ext cx="6667545" cy="530715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/>
              <a:t>. </a:t>
            </a:r>
            <a:r>
              <a:rPr lang="ru-RU" sz="4800" dirty="0"/>
              <a:t>р</a:t>
            </a:r>
            <a:r>
              <a:rPr lang="ru-RU" sz="4800" dirty="0" smtClean="0"/>
              <a:t> б у з</a:t>
            </a:r>
            <a:endParaRPr lang="ru-RU" sz="4800" dirty="0"/>
          </a:p>
        </p:txBody>
      </p:sp>
      <p:sp>
        <p:nvSpPr>
          <p:cNvPr id="76" name="AutoShape 8"/>
          <p:cNvSpPr>
            <a:spLocks noChangeArrowheads="1"/>
          </p:cNvSpPr>
          <p:nvPr/>
        </p:nvSpPr>
        <p:spPr bwMode="auto">
          <a:xfrm>
            <a:off x="1714481" y="1650771"/>
            <a:ext cx="6667545" cy="530716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   </a:t>
            </a:r>
            <a:r>
              <a:rPr lang="ru-RU" sz="4800" dirty="0" smtClean="0"/>
              <a:t>к . </a:t>
            </a:r>
            <a:r>
              <a:rPr lang="ru-RU" sz="4800" dirty="0"/>
              <a:t>п</a:t>
            </a:r>
            <a:r>
              <a:rPr lang="ru-RU" sz="4800" dirty="0" smtClean="0"/>
              <a:t>  у с т а</a:t>
            </a:r>
            <a:endParaRPr lang="ru-RU" sz="4800" dirty="0"/>
          </a:p>
        </p:txBody>
      </p:sp>
      <p:sp>
        <p:nvSpPr>
          <p:cNvPr id="77" name="AutoShape 9"/>
          <p:cNvSpPr>
            <a:spLocks noChangeArrowheads="1"/>
          </p:cNvSpPr>
          <p:nvPr/>
        </p:nvSpPr>
        <p:spPr bwMode="auto">
          <a:xfrm>
            <a:off x="1714481" y="2181487"/>
            <a:ext cx="6667545" cy="530715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          </a:t>
            </a:r>
            <a:r>
              <a:rPr lang="ru-RU" sz="4800" dirty="0" smtClean="0"/>
              <a:t>к. р а н д а ш</a:t>
            </a:r>
            <a:endParaRPr lang="ru-RU" sz="4800" dirty="0"/>
          </a:p>
        </p:txBody>
      </p:sp>
      <p:sp>
        <p:nvSpPr>
          <p:cNvPr id="78" name="AutoShape 10"/>
          <p:cNvSpPr>
            <a:spLocks noChangeArrowheads="1"/>
          </p:cNvSpPr>
          <p:nvPr/>
        </p:nvSpPr>
        <p:spPr bwMode="auto">
          <a:xfrm>
            <a:off x="1714481" y="2712202"/>
            <a:ext cx="6667545" cy="530716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/>
              <a:t>                т . </a:t>
            </a:r>
            <a:r>
              <a:rPr lang="ru-RU" sz="4800" dirty="0"/>
              <a:t>р</a:t>
            </a:r>
            <a:r>
              <a:rPr lang="ru-RU" sz="4800" dirty="0" smtClean="0"/>
              <a:t>е л ка</a:t>
            </a:r>
            <a:endParaRPr lang="ru-RU" sz="4800" dirty="0"/>
          </a:p>
        </p:txBody>
      </p:sp>
      <p:sp>
        <p:nvSpPr>
          <p:cNvPr id="79" name="AutoShape 11"/>
          <p:cNvSpPr>
            <a:spLocks noChangeArrowheads="1"/>
          </p:cNvSpPr>
          <p:nvPr/>
        </p:nvSpPr>
        <p:spPr bwMode="auto">
          <a:xfrm>
            <a:off x="1714481" y="3229894"/>
            <a:ext cx="6667545" cy="530715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/>
              <a:t>             л . д о н ь</a:t>
            </a:r>
            <a:endParaRPr lang="ru-RU" sz="4800" dirty="0"/>
          </a:p>
        </p:txBody>
      </p:sp>
      <p:sp>
        <p:nvSpPr>
          <p:cNvPr id="82" name="WordArt 21"/>
          <p:cNvSpPr>
            <a:spLocks noChangeArrowheads="1" noChangeShapeType="1" noTextEdit="1"/>
          </p:cNvSpPr>
          <p:nvPr/>
        </p:nvSpPr>
        <p:spPr bwMode="auto">
          <a:xfrm>
            <a:off x="1938711" y="1321923"/>
            <a:ext cx="411088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83" name="WordArt 22"/>
          <p:cNvSpPr>
            <a:spLocks noChangeArrowheads="1" noChangeShapeType="1" noTextEdit="1"/>
          </p:cNvSpPr>
          <p:nvPr/>
        </p:nvSpPr>
        <p:spPr bwMode="auto">
          <a:xfrm>
            <a:off x="1938711" y="1851554"/>
            <a:ext cx="411088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4" name="WordArt 23"/>
          <p:cNvSpPr>
            <a:spLocks noChangeArrowheads="1" noChangeShapeType="1" noTextEdit="1"/>
          </p:cNvSpPr>
          <p:nvPr/>
        </p:nvSpPr>
        <p:spPr bwMode="auto">
          <a:xfrm>
            <a:off x="1936512" y="2380098"/>
            <a:ext cx="411089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5" name="WordArt 24"/>
          <p:cNvSpPr>
            <a:spLocks noChangeArrowheads="1" noChangeShapeType="1" noTextEdit="1"/>
          </p:cNvSpPr>
          <p:nvPr/>
        </p:nvSpPr>
        <p:spPr bwMode="auto">
          <a:xfrm>
            <a:off x="7786277" y="2916240"/>
            <a:ext cx="411088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86" name="WordArt 25"/>
          <p:cNvSpPr>
            <a:spLocks noChangeArrowheads="1" noChangeShapeType="1" noTextEdit="1"/>
          </p:cNvSpPr>
          <p:nvPr/>
        </p:nvSpPr>
        <p:spPr bwMode="auto">
          <a:xfrm>
            <a:off x="1938711" y="3430676"/>
            <a:ext cx="411088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87" name="WordArt 26"/>
          <p:cNvSpPr>
            <a:spLocks noChangeArrowheads="1" noChangeShapeType="1" noTextEdit="1"/>
          </p:cNvSpPr>
          <p:nvPr/>
        </p:nvSpPr>
        <p:spPr bwMode="auto">
          <a:xfrm>
            <a:off x="1936512" y="3968989"/>
            <a:ext cx="411089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89" name="WordArt 28"/>
          <p:cNvSpPr>
            <a:spLocks noChangeArrowheads="1" noChangeShapeType="1" noTextEdit="1"/>
          </p:cNvSpPr>
          <p:nvPr/>
        </p:nvSpPr>
        <p:spPr bwMode="auto">
          <a:xfrm>
            <a:off x="1938711" y="805316"/>
            <a:ext cx="411088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0" name="WordArt 29"/>
          <p:cNvSpPr>
            <a:spLocks noChangeArrowheads="1" noChangeShapeType="1" noTextEdit="1"/>
          </p:cNvSpPr>
          <p:nvPr/>
        </p:nvSpPr>
        <p:spPr bwMode="auto">
          <a:xfrm>
            <a:off x="7786277" y="805316"/>
            <a:ext cx="411088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1" name="WordArt 30"/>
          <p:cNvSpPr>
            <a:spLocks noChangeArrowheads="1" noChangeShapeType="1" noTextEdit="1"/>
          </p:cNvSpPr>
          <p:nvPr/>
        </p:nvSpPr>
        <p:spPr bwMode="auto">
          <a:xfrm>
            <a:off x="7786277" y="1321923"/>
            <a:ext cx="411088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2" name="WordArt 31"/>
          <p:cNvSpPr>
            <a:spLocks noChangeArrowheads="1" noChangeShapeType="1" noTextEdit="1"/>
          </p:cNvSpPr>
          <p:nvPr/>
        </p:nvSpPr>
        <p:spPr bwMode="auto">
          <a:xfrm>
            <a:off x="7786277" y="1851554"/>
            <a:ext cx="411088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3" name="WordArt 32"/>
          <p:cNvSpPr>
            <a:spLocks noChangeArrowheads="1" noChangeShapeType="1" noTextEdit="1"/>
          </p:cNvSpPr>
          <p:nvPr/>
        </p:nvSpPr>
        <p:spPr bwMode="auto">
          <a:xfrm>
            <a:off x="7786277" y="2380098"/>
            <a:ext cx="411088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4" name="WordArt 33"/>
          <p:cNvSpPr>
            <a:spLocks noChangeArrowheads="1" noChangeShapeType="1" noTextEdit="1"/>
          </p:cNvSpPr>
          <p:nvPr/>
        </p:nvSpPr>
        <p:spPr bwMode="auto">
          <a:xfrm>
            <a:off x="1938711" y="2916240"/>
            <a:ext cx="411088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5" name="WordArt 34"/>
          <p:cNvSpPr>
            <a:spLocks noChangeArrowheads="1" noChangeShapeType="1" noTextEdit="1"/>
          </p:cNvSpPr>
          <p:nvPr/>
        </p:nvSpPr>
        <p:spPr bwMode="auto">
          <a:xfrm>
            <a:off x="1938711" y="4496449"/>
            <a:ext cx="411088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6" name="WordArt 35"/>
          <p:cNvSpPr>
            <a:spLocks noChangeArrowheads="1" noChangeShapeType="1" noTextEdit="1"/>
          </p:cNvSpPr>
          <p:nvPr/>
        </p:nvSpPr>
        <p:spPr bwMode="auto">
          <a:xfrm>
            <a:off x="7786277" y="3430676"/>
            <a:ext cx="411088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97" name="WordArt 36"/>
          <p:cNvSpPr>
            <a:spLocks noChangeArrowheads="1" noChangeShapeType="1" noTextEdit="1"/>
          </p:cNvSpPr>
          <p:nvPr/>
        </p:nvSpPr>
        <p:spPr bwMode="auto">
          <a:xfrm>
            <a:off x="7786277" y="3968989"/>
            <a:ext cx="411088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857224" y="803654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Овал 35"/>
          <p:cNvSpPr/>
          <p:nvPr/>
        </p:nvSpPr>
        <p:spPr>
          <a:xfrm>
            <a:off x="857224" y="1306736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1" name="Овал 35"/>
          <p:cNvSpPr/>
          <p:nvPr/>
        </p:nvSpPr>
        <p:spPr>
          <a:xfrm>
            <a:off x="857224" y="1827977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Овал 35"/>
          <p:cNvSpPr/>
          <p:nvPr/>
        </p:nvSpPr>
        <p:spPr>
          <a:xfrm>
            <a:off x="857224" y="2303289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Овал 35"/>
          <p:cNvSpPr/>
          <p:nvPr/>
        </p:nvSpPr>
        <p:spPr>
          <a:xfrm>
            <a:off x="857224" y="2830938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" name="Овал 35"/>
          <p:cNvSpPr/>
          <p:nvPr/>
        </p:nvSpPr>
        <p:spPr>
          <a:xfrm>
            <a:off x="869562" y="3337226"/>
            <a:ext cx="613447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0997" y="6482974"/>
            <a:ext cx="1143008" cy="26789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21" y="1"/>
            <a:ext cx="986792" cy="750095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41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5301208"/>
            <a:ext cx="7740165" cy="824955"/>
          </a:xfrm>
        </p:spPr>
        <p:txBody>
          <a:bodyPr/>
          <a:lstStyle/>
          <a:p>
            <a:r>
              <a:rPr lang="ru-RU" dirty="0" smtClean="0"/>
              <a:t>                          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Словарик №2</a:t>
            </a:r>
            <a:endParaRPr lang="ru-RU" b="1" dirty="0"/>
          </a:p>
        </p:txBody>
      </p:sp>
      <p:pic>
        <p:nvPicPr>
          <p:cNvPr id="2050" name="Picture 2" descr="Арбуз - Детские картинки - 900 презентаций - Развивающие игры для детей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84" b="99128" l="9942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970" y="3925559"/>
            <a:ext cx="2059424" cy="157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родам капусту оптом . разместить подать объявление бесплатно на доске Агробиржа в Украине купить продать оптом цена сдать куплю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27263"/>
            <a:ext cx="2017166" cy="151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Веселые картинки для детей. Обои для рабочего стола с персонажами мультфильмов и детских книг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26009" r="9955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17" y="4106311"/>
            <a:ext cx="1464853" cy="240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Детская посуда, наборы детской посуды - продажа от интернет магазина &quot;Дом посуды&quot;: (495) 364-66-6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27263"/>
            <a:ext cx="2365800" cy="151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41378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2.77778E-7 L -0.32152 -0.0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509E-6 3.05556E-6 L -0.41559 0.000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5319E-6 -3.61111E-6 L 0.2655 -0.0043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2054E-6 -2.22222E-6 L 0.35962 -0.0039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2054E-6 -2.22222E-6 L 0.32817 -0.0001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animMotion origin="layout" path="M -2.55319E-6 -4.44444E-6 L 0.18155 -4.4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9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3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4"/>
                                    </p:cond>
                                  </p:endCondLst>
                                  <p:childTnLst>
                                    <p:animMotion origin="layout" path="M -3.82054E-6 -4.16667E-6 L 0.18132 0.00191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82" grpId="0"/>
      <p:bldP spid="82" grpId="1"/>
      <p:bldP spid="83" grpId="0"/>
      <p:bldP spid="84" grpId="0"/>
      <p:bldP spid="85" grpId="0"/>
      <p:bldP spid="85" grpId="1"/>
      <p:bldP spid="86" grpId="0"/>
      <p:bldP spid="87" grpId="0"/>
      <p:bldP spid="89" grpId="0"/>
      <p:bldP spid="89" grpId="1"/>
      <p:bldP spid="90" grpId="0"/>
      <p:bldP spid="91" grpId="0"/>
      <p:bldP spid="92" grpId="0"/>
      <p:bldP spid="92" grpId="1"/>
      <p:bldP spid="93" grpId="0"/>
      <p:bldP spid="93" grpId="1"/>
      <p:bldP spid="94" grpId="0"/>
      <p:bldP spid="95" grpId="0"/>
      <p:bldP spid="96" grpId="0"/>
      <p:bldP spid="96" grpId="1"/>
      <p:bldP spid="97" grpId="0"/>
      <p:bldP spid="97" grpId="1"/>
      <p:bldP spid="99" grpId="0" animBg="1"/>
      <p:bldP spid="100" grpId="0" animBg="1"/>
      <p:bldP spid="101" grpId="0" animBg="1"/>
      <p:bldP spid="102" grpId="0" animBg="1"/>
      <p:bldP spid="103" grpId="0" animBg="1"/>
      <p:bldP spid="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857224" y="803654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857224" y="1306736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857224" y="1827977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857224" y="2303289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857224" y="2830938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869562" y="3337226"/>
            <a:ext cx="613447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1714481" y="535762"/>
            <a:ext cx="6419849" cy="53743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п</a:t>
            </a:r>
            <a:r>
              <a:rPr lang="ru-RU" sz="4800" dirty="0" smtClean="0"/>
              <a:t> .  </a:t>
            </a:r>
            <a:r>
              <a:rPr lang="ru-RU" sz="4800" dirty="0"/>
              <a:t>с</a:t>
            </a:r>
            <a:r>
              <a:rPr lang="ru-RU" sz="4800" dirty="0" smtClean="0"/>
              <a:t>уда</a:t>
            </a:r>
            <a:endParaRPr lang="ru-RU" sz="4800" dirty="0"/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1714481" y="1073195"/>
            <a:ext cx="6419849" cy="53743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/>
              <a:t>   дев . </a:t>
            </a:r>
            <a:r>
              <a:rPr lang="ru-RU" sz="4800" dirty="0" err="1" smtClean="0"/>
              <a:t>чк</a:t>
            </a:r>
            <a:r>
              <a:rPr lang="ru-RU" sz="4800" dirty="0" err="1" smtClean="0"/>
              <a:t>а</a:t>
            </a:r>
            <a:endParaRPr lang="ru-RU" sz="4800" dirty="0"/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1714481" y="1610629"/>
            <a:ext cx="6419849" cy="53743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/>
              <a:t>к . </a:t>
            </a:r>
            <a:r>
              <a:rPr lang="ru-RU" sz="4800" dirty="0" err="1" smtClean="0"/>
              <a:t>ньки</a:t>
            </a:r>
            <a:endParaRPr lang="ru-RU" sz="4800" dirty="0"/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1714481" y="2148062"/>
            <a:ext cx="6419849" cy="53743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/>
              <a:t>м</a:t>
            </a:r>
            <a:r>
              <a:rPr lang="ru-RU" sz="4800" dirty="0" smtClean="0"/>
              <a:t> . </a:t>
            </a:r>
            <a:r>
              <a:rPr lang="ru-RU" sz="4800" dirty="0" err="1" smtClean="0"/>
              <a:t>рковь</a:t>
            </a:r>
            <a:endParaRPr lang="ru-RU" sz="4800" dirty="0"/>
          </a:p>
        </p:txBody>
      </p:sp>
      <p:sp>
        <p:nvSpPr>
          <p:cNvPr id="40" name="AutoShape 8"/>
          <p:cNvSpPr>
            <a:spLocks noChangeArrowheads="1"/>
          </p:cNvSpPr>
          <p:nvPr/>
        </p:nvSpPr>
        <p:spPr bwMode="auto">
          <a:xfrm>
            <a:off x="1714481" y="2685496"/>
            <a:ext cx="6419849" cy="53743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/>
              <a:t>      М . </a:t>
            </a:r>
            <a:r>
              <a:rPr lang="ru-RU" sz="4800" dirty="0" err="1" smtClean="0"/>
              <a:t>сква</a:t>
            </a:r>
            <a:endParaRPr lang="ru-RU" sz="4800" dirty="0"/>
          </a:p>
        </p:txBody>
      </p:sp>
      <p:sp>
        <p:nvSpPr>
          <p:cNvPr id="41" name="AutoShape 9"/>
          <p:cNvSpPr>
            <a:spLocks noChangeArrowheads="1"/>
          </p:cNvSpPr>
          <p:nvPr/>
        </p:nvSpPr>
        <p:spPr bwMode="auto">
          <a:xfrm>
            <a:off x="1714481" y="3209740"/>
            <a:ext cx="6419849" cy="53743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/>
              <a:t>  Р . </a:t>
            </a:r>
            <a:r>
              <a:rPr lang="ru-RU" sz="4800" dirty="0" err="1" smtClean="0"/>
              <a:t>ссия</a:t>
            </a:r>
            <a:endParaRPr lang="ru-RU" sz="4800" dirty="0"/>
          </a:p>
        </p:txBody>
      </p:sp>
      <p:sp>
        <p:nvSpPr>
          <p:cNvPr id="44" name="WordArt 13"/>
          <p:cNvSpPr>
            <a:spLocks noChangeArrowheads="1" noChangeShapeType="1" noTextEdit="1"/>
          </p:cNvSpPr>
          <p:nvPr/>
        </p:nvSpPr>
        <p:spPr bwMode="auto">
          <a:xfrm>
            <a:off x="7560713" y="1277618"/>
            <a:ext cx="395816" cy="21871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5" name="WordArt 14"/>
          <p:cNvSpPr>
            <a:spLocks noChangeArrowheads="1" noChangeShapeType="1" noTextEdit="1"/>
          </p:cNvSpPr>
          <p:nvPr/>
        </p:nvSpPr>
        <p:spPr bwMode="auto">
          <a:xfrm>
            <a:off x="7560713" y="1813953"/>
            <a:ext cx="395816" cy="21871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6" name="WordArt 15"/>
          <p:cNvSpPr>
            <a:spLocks noChangeArrowheads="1" noChangeShapeType="1" noTextEdit="1"/>
          </p:cNvSpPr>
          <p:nvPr/>
        </p:nvSpPr>
        <p:spPr bwMode="auto">
          <a:xfrm>
            <a:off x="7560713" y="2349187"/>
            <a:ext cx="395816" cy="21871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7" name="WordArt 16"/>
          <p:cNvSpPr>
            <a:spLocks noChangeArrowheads="1" noChangeShapeType="1" noTextEdit="1"/>
          </p:cNvSpPr>
          <p:nvPr/>
        </p:nvSpPr>
        <p:spPr bwMode="auto">
          <a:xfrm>
            <a:off x="1928264" y="2892116"/>
            <a:ext cx="395817" cy="21871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48" name="WordArt 17"/>
          <p:cNvSpPr>
            <a:spLocks noChangeArrowheads="1" noChangeShapeType="1" noTextEdit="1"/>
          </p:cNvSpPr>
          <p:nvPr/>
        </p:nvSpPr>
        <p:spPr bwMode="auto">
          <a:xfrm>
            <a:off x="7560713" y="3413064"/>
            <a:ext cx="395816" cy="21871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9" name="WordArt 18"/>
          <p:cNvSpPr>
            <a:spLocks noChangeArrowheads="1" noChangeShapeType="1" noTextEdit="1"/>
          </p:cNvSpPr>
          <p:nvPr/>
        </p:nvSpPr>
        <p:spPr bwMode="auto">
          <a:xfrm>
            <a:off x="1930380" y="3958191"/>
            <a:ext cx="395816" cy="21871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0" name="WordArt 19"/>
          <p:cNvSpPr>
            <a:spLocks noChangeArrowheads="1" noChangeShapeType="1" noTextEdit="1"/>
          </p:cNvSpPr>
          <p:nvPr/>
        </p:nvSpPr>
        <p:spPr bwMode="auto">
          <a:xfrm>
            <a:off x="1962414" y="4456695"/>
            <a:ext cx="395816" cy="21871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1" name="WordArt 20"/>
          <p:cNvSpPr>
            <a:spLocks noChangeArrowheads="1" noChangeShapeType="1" noTextEdit="1"/>
          </p:cNvSpPr>
          <p:nvPr/>
        </p:nvSpPr>
        <p:spPr bwMode="auto">
          <a:xfrm>
            <a:off x="7560713" y="754472"/>
            <a:ext cx="395816" cy="21871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 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2" name="WordArt 21"/>
          <p:cNvSpPr>
            <a:spLocks noChangeArrowheads="1" noChangeShapeType="1" noTextEdit="1"/>
          </p:cNvSpPr>
          <p:nvPr/>
        </p:nvSpPr>
        <p:spPr bwMode="auto">
          <a:xfrm>
            <a:off x="1930380" y="754472"/>
            <a:ext cx="395816" cy="21871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3" name="WordArt 22"/>
          <p:cNvSpPr>
            <a:spLocks noChangeArrowheads="1" noChangeShapeType="1" noTextEdit="1"/>
          </p:cNvSpPr>
          <p:nvPr/>
        </p:nvSpPr>
        <p:spPr bwMode="auto">
          <a:xfrm>
            <a:off x="1928264" y="1277618"/>
            <a:ext cx="395817" cy="21871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4" name="WordArt 23"/>
          <p:cNvSpPr>
            <a:spLocks noChangeArrowheads="1" noChangeShapeType="1" noTextEdit="1"/>
          </p:cNvSpPr>
          <p:nvPr/>
        </p:nvSpPr>
        <p:spPr bwMode="auto">
          <a:xfrm>
            <a:off x="1930380" y="1813953"/>
            <a:ext cx="395816" cy="21871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5" name="WordArt 24"/>
          <p:cNvSpPr>
            <a:spLocks noChangeArrowheads="1" noChangeShapeType="1" noTextEdit="1"/>
          </p:cNvSpPr>
          <p:nvPr/>
        </p:nvSpPr>
        <p:spPr bwMode="auto">
          <a:xfrm>
            <a:off x="1928264" y="2349187"/>
            <a:ext cx="395817" cy="21871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6" name="WordArt 25"/>
          <p:cNvSpPr>
            <a:spLocks noChangeArrowheads="1" noChangeShapeType="1" noTextEdit="1"/>
          </p:cNvSpPr>
          <p:nvPr/>
        </p:nvSpPr>
        <p:spPr bwMode="auto">
          <a:xfrm>
            <a:off x="7560713" y="2892116"/>
            <a:ext cx="395816" cy="21871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7" name="WordArt 26"/>
          <p:cNvSpPr>
            <a:spLocks noChangeArrowheads="1" noChangeShapeType="1" noTextEdit="1"/>
          </p:cNvSpPr>
          <p:nvPr/>
        </p:nvSpPr>
        <p:spPr bwMode="auto">
          <a:xfrm>
            <a:off x="7560713" y="4492327"/>
            <a:ext cx="395816" cy="21871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8" name="WordArt 27"/>
          <p:cNvSpPr>
            <a:spLocks noChangeArrowheads="1" noChangeShapeType="1" noTextEdit="1"/>
          </p:cNvSpPr>
          <p:nvPr/>
        </p:nvSpPr>
        <p:spPr bwMode="auto">
          <a:xfrm>
            <a:off x="1930380" y="3413064"/>
            <a:ext cx="395816" cy="21871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9" name="WordArt 28"/>
          <p:cNvSpPr>
            <a:spLocks noChangeArrowheads="1" noChangeShapeType="1" noTextEdit="1"/>
          </p:cNvSpPr>
          <p:nvPr/>
        </p:nvSpPr>
        <p:spPr bwMode="auto">
          <a:xfrm>
            <a:off x="7560713" y="3958191"/>
            <a:ext cx="395816" cy="21871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60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0997" y="6482974"/>
            <a:ext cx="1143008" cy="26789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61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"/>
            <a:ext cx="986792" cy="75009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120236" y="5805264"/>
            <a:ext cx="2828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Словарик </a:t>
            </a:r>
            <a:r>
              <a:rPr lang="ru-RU" b="1" dirty="0" smtClean="0">
                <a:latin typeface="Arial Black" panose="020B0A04020102020204" pitchFamily="34" charset="0"/>
              </a:rPr>
              <a:t>№3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256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1443E-6 3.05556E-6 L 0.21485 -0.001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-1.94444E-6 L -0.3691 -0.0008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3.05556E-6 L -0.3795 -0.000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-3.61111E-6 L -0.38991 -0.000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-1.66667E-6 L -0.47386 0.0022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3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3"/>
                                    </p:cond>
                                  </p:endCondLst>
                                  <p:childTnLst>
                                    <p:animMotion origin="layout" path="M -3.68178E-6 4.44444E-6 L 0.30898 0.00138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10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6"/>
                                    </p:cond>
                                  </p:endCondLst>
                                  <p:childTnLst>
                                    <p:animMotion origin="layout" path="M -4.81961E-6 3.05556E-6 L -0.3795 0.0022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10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mp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4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44" grpId="0"/>
      <p:bldP spid="44" grpId="1"/>
      <p:bldP spid="45" grpId="0"/>
      <p:bldP spid="46" grpId="0"/>
      <p:bldP spid="47" grpId="0"/>
      <p:bldP spid="47" grpId="1"/>
      <p:bldP spid="48" grpId="0"/>
      <p:bldP spid="49" grpId="0"/>
      <p:bldP spid="50" grpId="0"/>
      <p:bldP spid="50" grpId="1"/>
      <p:bldP spid="51" grpId="0"/>
      <p:bldP spid="51" grpId="1"/>
      <p:bldP spid="52" grpId="0"/>
      <p:bldP spid="53" grpId="0"/>
      <p:bldP spid="54" grpId="0"/>
      <p:bldP spid="54" grpId="1"/>
      <p:bldP spid="55" grpId="0"/>
      <p:bldP spid="55" grpId="1"/>
      <p:bldP spid="56" grpId="0"/>
      <p:bldP spid="57" grpId="0"/>
      <p:bldP spid="58" grpId="0"/>
      <p:bldP spid="58" grpId="1"/>
      <p:bldP spid="59" grpId="0"/>
      <p:bldP spid="5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857224" y="803654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857224" y="1306736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857224" y="1827977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857224" y="2303289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857224" y="2830938"/>
            <a:ext cx="613448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869562" y="4386116"/>
            <a:ext cx="613447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869562" y="3337226"/>
            <a:ext cx="613447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869562" y="3869147"/>
            <a:ext cx="613447" cy="275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809732" y="535761"/>
            <a:ext cx="6419849" cy="530716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err="1">
                <a:ln>
                  <a:solidFill>
                    <a:schemeClr val="bg1"/>
                  </a:solidFill>
                </a:ln>
              </a:rPr>
              <a:t>з</a:t>
            </a:r>
            <a:r>
              <a:rPr lang="ru-RU" sz="4800" b="1" dirty="0" err="1" smtClean="0">
                <a:ln>
                  <a:solidFill>
                    <a:schemeClr val="bg1"/>
                  </a:solidFill>
                </a:ln>
              </a:rPr>
              <a:t>дра</a:t>
            </a:r>
            <a:r>
              <a:rPr lang="ru-RU" sz="4800" b="1" dirty="0" smtClean="0">
                <a:ln>
                  <a:solidFill>
                    <a:schemeClr val="bg1"/>
                  </a:solidFill>
                </a:ln>
              </a:rPr>
              <a:t> . </a:t>
            </a:r>
            <a:r>
              <a:rPr lang="ru-RU" sz="4800" b="1" dirty="0" err="1" smtClean="0">
                <a:ln>
                  <a:solidFill>
                    <a:schemeClr val="bg1"/>
                  </a:solidFill>
                </a:ln>
              </a:rPr>
              <a:t>ствуйте</a:t>
            </a:r>
            <a:endParaRPr lang="ru-RU" sz="48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809732" y="1066477"/>
            <a:ext cx="6419849" cy="530715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smtClean="0"/>
              <a:t>благ . дарю</a:t>
            </a:r>
            <a:endParaRPr lang="ru-RU" sz="4800" dirty="0"/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809732" y="1597193"/>
            <a:ext cx="6419849" cy="530716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/>
              <a:t>п </a:t>
            </a:r>
            <a:r>
              <a:rPr lang="ru-RU" sz="4800" dirty="0" smtClean="0"/>
              <a:t>. </a:t>
            </a:r>
            <a:r>
              <a:rPr lang="ru-RU" sz="4800" dirty="0" err="1" smtClean="0"/>
              <a:t>жалуйста</a:t>
            </a:r>
            <a:endParaRPr lang="ru-RU" sz="4800" dirty="0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809732" y="2127908"/>
            <a:ext cx="6419849" cy="530715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/>
              <a:t>  </a:t>
            </a:r>
            <a:r>
              <a:rPr lang="ru-RU" sz="4800" dirty="0" err="1" smtClean="0"/>
              <a:t>спасиб</a:t>
            </a:r>
            <a:r>
              <a:rPr lang="ru-RU" sz="4800" dirty="0" smtClean="0"/>
              <a:t> .</a:t>
            </a:r>
            <a:endParaRPr lang="ru-RU" sz="4800" dirty="0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809732" y="2658624"/>
            <a:ext cx="6419849" cy="530716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000" dirty="0"/>
              <a:t>д</a:t>
            </a:r>
            <a:r>
              <a:rPr lang="ru-RU" sz="4000" dirty="0" smtClean="0"/>
              <a:t>о </a:t>
            </a:r>
            <a:r>
              <a:rPr lang="ru-RU" sz="4000" dirty="0" err="1" smtClean="0"/>
              <a:t>свидан.я</a:t>
            </a:r>
            <a:endParaRPr lang="ru-RU" sz="4000" dirty="0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809732" y="3176316"/>
            <a:ext cx="6419849" cy="530715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/>
              <a:t>изв</a:t>
            </a:r>
            <a:r>
              <a:rPr lang="ru-RU" sz="4800" dirty="0" smtClean="0"/>
              <a:t> . </a:t>
            </a:r>
            <a:r>
              <a:rPr lang="ru-RU" sz="4800" dirty="0" err="1" smtClean="0"/>
              <a:t>ните</a:t>
            </a:r>
            <a:endParaRPr lang="ru-RU" sz="4800" dirty="0"/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809732" y="3707031"/>
            <a:ext cx="6419849" cy="530716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/>
              <a:t>       </a:t>
            </a:r>
            <a:r>
              <a:rPr lang="ru-RU" sz="4800" dirty="0" err="1" smtClean="0"/>
              <a:t>пр</a:t>
            </a:r>
            <a:r>
              <a:rPr lang="ru-RU" sz="4800" dirty="0" smtClean="0"/>
              <a:t> </a:t>
            </a:r>
            <a:r>
              <a:rPr lang="ru-RU" sz="4800" dirty="0" smtClean="0"/>
              <a:t>. </a:t>
            </a:r>
            <a:r>
              <a:rPr lang="ru-RU" sz="4800" dirty="0" err="1" smtClean="0"/>
              <a:t>ве</a:t>
            </a:r>
            <a:r>
              <a:rPr lang="ru-RU" sz="4800" dirty="0" err="1" smtClean="0">
                <a:cs typeface="Times New Roman" pitchFamily="18" charset="0"/>
              </a:rPr>
              <a:t>́</a:t>
            </a:r>
            <a:r>
              <a:rPr lang="ru-RU" sz="4800" dirty="0" err="1" smtClean="0"/>
              <a:t>т</a:t>
            </a:r>
            <a:endParaRPr lang="ru-RU" sz="4800" dirty="0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809732" y="4237748"/>
            <a:ext cx="6419849" cy="530715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smtClean="0"/>
              <a:t>   </a:t>
            </a:r>
            <a:r>
              <a:rPr lang="ru-RU" sz="4800" dirty="0" err="1" smtClean="0"/>
              <a:t>п</a:t>
            </a:r>
            <a:r>
              <a:rPr lang="ru-RU" sz="4800" dirty="0" err="1" smtClean="0"/>
              <a:t>р</a:t>
            </a:r>
            <a:r>
              <a:rPr lang="ru-RU" sz="4800" dirty="0" smtClean="0"/>
              <a:t> . </a:t>
            </a:r>
            <a:r>
              <a:rPr lang="ru-RU" sz="4800" dirty="0" err="1" smtClean="0"/>
              <a:t>щай</a:t>
            </a:r>
            <a:endParaRPr lang="ru-RU" sz="4800" dirty="0"/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2025630" y="751737"/>
            <a:ext cx="602153" cy="31473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7655964" y="751738"/>
            <a:ext cx="395816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7655964" y="1268345"/>
            <a:ext cx="395816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2025631" y="1797975"/>
            <a:ext cx="395816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7655964" y="2326520"/>
            <a:ext cx="395816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2025631" y="2862662"/>
            <a:ext cx="395816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7655964" y="4442871"/>
            <a:ext cx="395816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7655964" y="3376013"/>
            <a:ext cx="395816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2023514" y="3915411"/>
            <a:ext cx="3958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2023514" y="1268345"/>
            <a:ext cx="395817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7655964" y="1797975"/>
            <a:ext cx="395816" cy="21597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2023514" y="2326520"/>
            <a:ext cx="3958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7655964" y="2862662"/>
            <a:ext cx="395816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2023514" y="3377098"/>
            <a:ext cx="3958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7655964" y="3915411"/>
            <a:ext cx="395816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2023514" y="4442871"/>
            <a:ext cx="395817" cy="21597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0997" y="6482974"/>
            <a:ext cx="1143008" cy="26789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1"/>
            <a:ext cx="986792" cy="7500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46307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6 L 0.26711 -0.0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4.44444E-6 L -0.34806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38889E-6 L -0.49491 0.001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1.11111E-6 L 0.31984 0.0034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7 L 0.26711 0.0038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94444E-6 L -0.32701 -1.9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66667E-6 L -0.42137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00233" y="500042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Электронные ресурсы:</a:t>
            </a:r>
          </a:p>
          <a:p>
            <a:r>
              <a:rPr lang="en-US" dirty="0" smtClean="0">
                <a:latin typeface="Monotype Corsiva" pitchFamily="66" charset="0"/>
                <a:hlinkClick r:id="rId2"/>
              </a:rPr>
              <a:t>http://linda6035.ucoz.ru/</a:t>
            </a:r>
            <a:endParaRPr lang="ru-RU" dirty="0" smtClean="0"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30456" y="1114303"/>
            <a:ext cx="41717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</a:t>
            </a:r>
            <a:r>
              <a:rPr lang="en-US" i="1" dirty="0" smtClean="0">
                <a:hlinkClick r:id="rId3"/>
              </a:rPr>
              <a:t>yandex.ru/images/search?img_u</a:t>
            </a:r>
            <a:endParaRPr lang="ru-RU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5F497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239</Words>
  <Application>Microsoft Office PowerPoint</Application>
  <PresentationFormat>Экран (4:3)</PresentationFormat>
  <Paragraphs>105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Наталья Ивановна</cp:lastModifiedBy>
  <cp:revision>14</cp:revision>
  <dcterms:created xsi:type="dcterms:W3CDTF">2014-11-07T17:01:55Z</dcterms:created>
  <dcterms:modified xsi:type="dcterms:W3CDTF">2015-02-02T02:52:39Z</dcterms:modified>
</cp:coreProperties>
</file>