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8" r:id="rId2"/>
    <p:sldId id="259" r:id="rId3"/>
    <p:sldId id="260" r:id="rId4"/>
    <p:sldId id="269" r:id="rId5"/>
    <p:sldId id="262" r:id="rId6"/>
    <p:sldId id="271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87CD-4F3F-4BC7-A799-CEE7D4812F7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EE9C-73C9-4CF0-A2B3-F1F66674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781" y="466345"/>
            <a:ext cx="6268956" cy="59400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Открытое занятие кружка</a:t>
            </a:r>
          </a:p>
          <a:p>
            <a:r>
              <a:rPr lang="ru-RU" sz="4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«Народные                 </a:t>
            </a:r>
          </a:p>
          <a:p>
            <a:r>
              <a:rPr lang="ru-RU" sz="4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       праздники </a:t>
            </a:r>
          </a:p>
          <a:p>
            <a:r>
              <a:rPr lang="ru-RU" sz="4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            и традиции»</a:t>
            </a:r>
          </a:p>
          <a:p>
            <a:endParaRPr lang="ru-RU" sz="44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cs typeface="Arial" panose="020B0604020202020204" pitchFamily="34" charset="0"/>
            </a:endParaRPr>
          </a:p>
          <a:p>
            <a:endParaRPr lang="ru-RU" sz="44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           </a:t>
            </a:r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МБОУ гимназия № 1</a:t>
            </a:r>
          </a:p>
          <a:p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cs typeface="Arial" panose="020B0604020202020204" pitchFamily="34" charset="0"/>
              </a:rPr>
              <a:t>                   Рыжкова С.В.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илимоновская игрушка2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301752"/>
            <a:ext cx="4872995" cy="637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илимоновская игрушка2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2338"/>
            <a:ext cx="4846320" cy="632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илимоновская игрушка2-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0" y="329184"/>
            <a:ext cx="4759923" cy="618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ost-12477-1269288078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44" y="374904"/>
            <a:ext cx="8663807" cy="6208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zdal_3877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6" y="185166"/>
            <a:ext cx="8677656" cy="650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3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0896"/>
            <a:ext cx="8695944" cy="626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ilimonovskaya_igrushk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076" y="246889"/>
            <a:ext cx="8666568" cy="61539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Филимоновская</a:t>
            </a:r>
            <a:r>
              <a:rPr lang="ru-RU" sz="5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игрушка</a:t>
            </a:r>
            <a:endParaRPr lang="ru-RU" sz="54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</a:t>
            </a:r>
            <a:endParaRPr lang="ru-RU"/>
          </a:p>
        </p:txBody>
      </p:sp>
      <p:pic>
        <p:nvPicPr>
          <p:cNvPr id="31748" name="Picture 4" descr="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130800" y="283464"/>
            <a:ext cx="3793744" cy="6245351"/>
          </a:xfrm>
          <a:prstGeom prst="rect">
            <a:avLst/>
          </a:prstGeom>
          <a:noFill/>
        </p:spPr>
      </p:pic>
      <p:pic>
        <p:nvPicPr>
          <p:cNvPr id="31749" name="Picture 5" descr="4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273558" y="283464"/>
            <a:ext cx="5200650" cy="62544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ым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3" t="1262" b="6171"/>
          <a:stretch>
            <a:fillRect/>
          </a:stretch>
        </p:blipFill>
        <p:spPr bwMode="auto">
          <a:xfrm>
            <a:off x="292608" y="375184"/>
            <a:ext cx="8540496" cy="615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дымка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84" t="16883" r="4393"/>
          <a:stretch>
            <a:fillRect/>
          </a:stretch>
        </p:blipFill>
        <p:spPr bwMode="auto">
          <a:xfrm>
            <a:off x="228600" y="264934"/>
            <a:ext cx="4219435" cy="53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дымка\15.jpg"/>
          <p:cNvPicPr>
            <a:picLocks noChangeAspect="1" noChangeArrowheads="1"/>
          </p:cNvPicPr>
          <p:nvPr/>
        </p:nvPicPr>
        <p:blipFill>
          <a:blip r:embed="rId3" cstate="print"/>
          <a:srcRect l="6826" r="5130" b="5263"/>
          <a:stretch>
            <a:fillRect/>
          </a:stretch>
        </p:blipFill>
        <p:spPr bwMode="auto">
          <a:xfrm>
            <a:off x="4581145" y="1033272"/>
            <a:ext cx="4482586" cy="537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илимоновская игрушка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966" y="276592"/>
            <a:ext cx="4700754" cy="614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23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Филимоновская игрушка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Филимновская</dc:title>
  <dc:subject>Кружок</dc:subject>
  <dc:creator>РСВикторовна</dc:creator>
  <cp:lastModifiedBy>Darya</cp:lastModifiedBy>
  <cp:revision>54</cp:revision>
  <dcterms:created xsi:type="dcterms:W3CDTF">2013-11-19T05:52:05Z</dcterms:created>
  <dcterms:modified xsi:type="dcterms:W3CDTF">2015-11-04T19:06:36Z</dcterms:modified>
</cp:coreProperties>
</file>