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6" r:id="rId2"/>
    <p:sldId id="270" r:id="rId3"/>
    <p:sldId id="272" r:id="rId4"/>
    <p:sldId id="276" r:id="rId5"/>
    <p:sldId id="277" r:id="rId6"/>
    <p:sldId id="296" r:id="rId7"/>
    <p:sldId id="282" r:id="rId8"/>
    <p:sldId id="283" r:id="rId9"/>
    <p:sldId id="284" r:id="rId10"/>
    <p:sldId id="285" r:id="rId11"/>
    <p:sldId id="288" r:id="rId12"/>
    <p:sldId id="289" r:id="rId13"/>
    <p:sldId id="290" r:id="rId14"/>
    <p:sldId id="291" r:id="rId15"/>
    <p:sldId id="292" r:id="rId16"/>
    <p:sldId id="293" r:id="rId17"/>
    <p:sldId id="297" r:id="rId18"/>
    <p:sldId id="29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3A6D9-0024-4050-83F0-F0EA121BFC81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2D0A4-BFFA-4EAF-BDA9-47ADC516C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8D7406-FD41-4F23-9C24-23625759B310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FB46-70EF-4B6D-AC2E-5210EBD5DCC6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1B24-3FA9-4E73-A224-70B334A21DF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48680"/>
            <a:ext cx="1557450" cy="15905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188907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FB46-70EF-4B6D-AC2E-5210EBD5DCC6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1B24-3FA9-4E73-A224-70B334A21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3627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FB46-70EF-4B6D-AC2E-5210EBD5DCC6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1B24-3FA9-4E73-A224-70B334A21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8680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78CA0-409D-420A-AB69-C15924A41A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FB46-70EF-4B6D-AC2E-5210EBD5DCC6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1B24-3FA9-4E73-A224-70B334A21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177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FB46-70EF-4B6D-AC2E-5210EBD5DCC6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1B24-3FA9-4E73-A224-70B334A21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596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FB46-70EF-4B6D-AC2E-5210EBD5DCC6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1B24-3FA9-4E73-A224-70B334A21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886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FB46-70EF-4B6D-AC2E-5210EBD5DCC6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1B24-3FA9-4E73-A224-70B334A21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6131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FB46-70EF-4B6D-AC2E-5210EBD5DCC6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1B24-3FA9-4E73-A224-70B334A21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998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FB46-70EF-4B6D-AC2E-5210EBD5DCC6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1B24-3FA9-4E73-A224-70B334A21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9581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FB46-70EF-4B6D-AC2E-5210EBD5DCC6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1B24-3FA9-4E73-A224-70B334A21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4037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FB46-70EF-4B6D-AC2E-5210EBD5DCC6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1B24-3FA9-4E73-A224-70B334A21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953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23528" y="332656"/>
            <a:ext cx="8424936" cy="6336704"/>
          </a:xfrm>
          <a:prstGeom prst="roundRect">
            <a:avLst/>
          </a:prstGeom>
          <a:solidFill>
            <a:schemeClr val="lt1">
              <a:alpha val="93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0FB46-70EF-4B6D-AC2E-5210EBD5DCC6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71B24-3FA9-4E73-A224-70B334A21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083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785794"/>
            <a:ext cx="8072494" cy="55721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sz="6000" b="1" dirty="0" smtClean="0">
                <a:solidFill>
                  <a:srgbClr val="FF0000"/>
                </a:solidFill>
              </a:rPr>
              <a:t>«Россия – </a:t>
            </a:r>
          </a:p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         Родина моя!»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МБОУ гимназия №1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Рыжкова С.В.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81089">
            <a:off x="2817296" y="3215410"/>
            <a:ext cx="6894541" cy="31992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917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6"/>
          <p:cNvSpPr txBox="1">
            <a:spLocks noChangeArrowheads="1"/>
          </p:cNvSpPr>
          <p:nvPr/>
        </p:nvSpPr>
        <p:spPr bwMode="auto">
          <a:xfrm>
            <a:off x="2667000" y="33528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1                                                                                </a:t>
            </a:r>
          </a:p>
        </p:txBody>
      </p:sp>
      <p:sp>
        <p:nvSpPr>
          <p:cNvPr id="27651" name="TextBox 7"/>
          <p:cNvSpPr txBox="1">
            <a:spLocks noChangeArrowheads="1"/>
          </p:cNvSpPr>
          <p:nvPr/>
        </p:nvSpPr>
        <p:spPr bwMode="auto">
          <a:xfrm>
            <a:off x="8534400" y="32766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7652" name="TextBox 9"/>
          <p:cNvSpPr txBox="1">
            <a:spLocks noChangeArrowheads="1"/>
          </p:cNvSpPr>
          <p:nvPr/>
        </p:nvSpPr>
        <p:spPr bwMode="auto">
          <a:xfrm>
            <a:off x="7010400" y="60198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27653" name="Picture 2" descr="C:\Documents and Settings\Администратор\Рабочий стол\оля\Рисунок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81000"/>
            <a:ext cx="3767138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Documents and Settings\Администратор\Рабочий стол\оля\Рисунок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35036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4" descr="C:\Documents and Settings\Администратор\Рабочий стол\оля\Рисунок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2667000"/>
            <a:ext cx="33718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Documents and Settings\Администратор\Рабочий стол\оля\Рисунок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81000"/>
            <a:ext cx="2981325" cy="611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9144000" cy="3478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ru-RU" sz="2800" b="1" i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b="1" i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b="1" i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 является прообразом </a:t>
            </a:r>
          </a:p>
          <a:p>
            <a:pPr algn="ctr">
              <a:defRPr/>
            </a:pPr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первой русской матрешки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048000" y="1371600"/>
            <a:ext cx="28892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0" y="617220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                1                                       2                                     3</a:t>
            </a:r>
          </a:p>
        </p:txBody>
      </p:sp>
      <p:pic>
        <p:nvPicPr>
          <p:cNvPr id="4098" name="Picture 2" descr="C:\Documents and Settings\Администратор\Рабочий стол\оля\Рисунок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85800"/>
            <a:ext cx="2341563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:\документы ольга\image_2891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9790" t="4111" r="9444" b="4111"/>
          <a:stretch>
            <a:fillRect/>
          </a:stretch>
        </p:blipFill>
        <p:spPr bwMode="auto">
          <a:xfrm>
            <a:off x="6248400" y="685800"/>
            <a:ext cx="2514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Рожок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821537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Жалейка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55860" y="1500174"/>
            <a:ext cx="1089986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-714404"/>
            <a:ext cx="8142314" cy="728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781050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4356100" y="1341438"/>
            <a:ext cx="4787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i="1" dirty="0">
              <a:solidFill>
                <a:schemeClr val="accent2"/>
              </a:solidFill>
            </a:endParaRPr>
          </a:p>
          <a:p>
            <a:r>
              <a:rPr lang="ru-RU" i="1" dirty="0" smtClean="0">
                <a:solidFill>
                  <a:schemeClr val="accent2"/>
                </a:solidFill>
              </a:rPr>
              <a:t> </a:t>
            </a:r>
            <a:endParaRPr lang="ru-RU" i="1" dirty="0">
              <a:solidFill>
                <a:schemeClr val="accent2"/>
              </a:solidFill>
            </a:endParaRP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3428993" y="500042"/>
            <a:ext cx="33952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Самовар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36869" name="Picture 7" descr="fcd34331372b87e6f010bef2cb31d8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571612"/>
            <a:ext cx="464347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781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62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                  Игра  «Собери пословицы»</a:t>
            </a:r>
            <a:r>
              <a:rPr lang="ru-RU" sz="32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Для Родины своей		      рад своей </a:t>
            </a:r>
            <a:r>
              <a:rPr lang="en-US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воронушке</a:t>
            </a:r>
            <a:r>
              <a:rPr lang="ru-RU" sz="2400" b="1" dirty="0" smtClean="0">
                <a:latin typeface="+mn-lt"/>
              </a:rPr>
              <a:t>.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 Родина – мать,		      соловей без песни.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На чужой сторонушке	      ни сил, ни жизни не жалей.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Человек без Родины - 	     чужая сторона – мачеха</a:t>
            </a:r>
            <a:r>
              <a:rPr lang="ru-RU" sz="2400" dirty="0" smtClean="0">
                <a:latin typeface="+mn-lt"/>
              </a:rPr>
              <a:t>. </a:t>
            </a:r>
            <a:br>
              <a:rPr lang="ru-RU" sz="2400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Всякому мила		     своя сторона.</a:t>
            </a:r>
            <a:endParaRPr lang="ru-RU" sz="2400" b="1" dirty="0">
              <a:latin typeface="+mn-lt"/>
            </a:endParaRPr>
          </a:p>
        </p:txBody>
      </p:sp>
    </p:spTree>
  </p:cSld>
  <p:clrMapOvr>
    <a:masterClrMapping/>
  </p:clrMapOvr>
  <p:transition advTm="5187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685800" y="571500"/>
            <a:ext cx="7772400" cy="2071688"/>
          </a:xfrm>
        </p:spPr>
        <p:txBody>
          <a:bodyPr>
            <a:noAutofit/>
          </a:bodyPr>
          <a:lstStyle/>
          <a:p>
            <a:pPr eaLnBrk="1" hangingPunct="1"/>
            <a:r>
              <a:rPr lang="ru-RU" sz="4800" b="1" dirty="0" smtClean="0">
                <a:latin typeface="+mn-lt"/>
              </a:rPr>
              <a:t>Государственными символами </a:t>
            </a:r>
            <a:br>
              <a:rPr lang="ru-RU" sz="4800" b="1" dirty="0" smtClean="0">
                <a:latin typeface="+mn-lt"/>
              </a:rPr>
            </a:br>
            <a:r>
              <a:rPr lang="ru-RU" sz="4800" b="1" dirty="0" smtClean="0">
                <a:latin typeface="+mn-lt"/>
              </a:rPr>
              <a:t>страны являются: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86125"/>
            <a:ext cx="6400800" cy="3571875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ru-RU" sz="5400" b="1" dirty="0" smtClean="0">
                <a:solidFill>
                  <a:srgbClr val="C00000"/>
                </a:solidFill>
                <a:cs typeface="Times New Roman" pitchFamily="18" charset="0"/>
              </a:rPr>
              <a:t> ГЕРБ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5400" b="1" dirty="0" smtClean="0">
                <a:solidFill>
                  <a:srgbClr val="C00000"/>
                </a:solidFill>
                <a:cs typeface="Times New Roman" pitchFamily="18" charset="0"/>
              </a:rPr>
              <a:t> ФЛАГ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5400" b="1" dirty="0" smtClean="0">
                <a:solidFill>
                  <a:srgbClr val="C00000"/>
                </a:solidFill>
                <a:cs typeface="Times New Roman" pitchFamily="18" charset="0"/>
              </a:rPr>
              <a:t> ГИМН</a:t>
            </a:r>
            <a:endParaRPr lang="ru-RU" sz="54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advTm="8422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1673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Москва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684213" y="5084763"/>
            <a:ext cx="51117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Москва – это Красная площадь.</a:t>
            </a:r>
          </a:p>
          <a:p>
            <a:r>
              <a:rPr lang="ru-RU" b="1" dirty="0">
                <a:solidFill>
                  <a:schemeClr val="accent2"/>
                </a:solidFill>
              </a:rPr>
              <a:t>Москва – это башни Кремля.</a:t>
            </a:r>
          </a:p>
          <a:p>
            <a:r>
              <a:rPr lang="ru-RU" b="1" dirty="0">
                <a:solidFill>
                  <a:schemeClr val="accent2"/>
                </a:solidFill>
              </a:rPr>
              <a:t>Москва – это сердце России,</a:t>
            </a:r>
          </a:p>
          <a:p>
            <a:r>
              <a:rPr lang="ru-RU" b="1" dirty="0">
                <a:solidFill>
                  <a:schemeClr val="accent2"/>
                </a:solidFill>
              </a:rPr>
              <a:t>Которое любит тебя.</a:t>
            </a:r>
          </a:p>
          <a:p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14340" name="Picture 6" descr="moscow_00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15888"/>
            <a:ext cx="6624638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герб Москв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52513"/>
            <a:ext cx="166528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547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3" descr="96252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313" y="4214813"/>
            <a:ext cx="8072437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72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 – </a:t>
            </a:r>
            <a:endParaRPr lang="ru-RU" sz="7200" b="1" i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7200" b="1" i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страна </a:t>
            </a:r>
            <a:r>
              <a:rPr lang="ru-RU" sz="72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берёз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3" descr="165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0"/>
            <a:ext cx="4286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4" descr="c494f632233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57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0_41bc_2cbc65f9_XL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63" y="357188"/>
            <a:ext cx="700087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0930b65107dff7d478e5556e65936821.jpe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5" descr="0_1e9c5_8e9e20a3_XL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3" y="0"/>
            <a:ext cx="9083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b4b32e93a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_1082003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9" descr="dividers_9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10" descr="dividers_9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1" descr="dividers_9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638175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2" descr="dividers_9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8175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14"/>
          <p:cNvSpPr txBox="1">
            <a:spLocks noChangeArrowheads="1"/>
          </p:cNvSpPr>
          <p:nvPr/>
        </p:nvSpPr>
        <p:spPr bwMode="auto">
          <a:xfrm>
            <a:off x="1500188" y="285750"/>
            <a:ext cx="3254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535" name="Text Box 15"/>
          <p:cNvSpPr txBox="1">
            <a:spLocks noChangeArrowheads="1"/>
          </p:cNvSpPr>
          <p:nvPr/>
        </p:nvSpPr>
        <p:spPr bwMode="auto">
          <a:xfrm>
            <a:off x="4071938" y="285750"/>
            <a:ext cx="3254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536" name="Прямоугольник 12"/>
          <p:cNvSpPr>
            <a:spLocks noChangeArrowheads="1"/>
          </p:cNvSpPr>
          <p:nvPr/>
        </p:nvSpPr>
        <p:spPr bwMode="auto">
          <a:xfrm>
            <a:off x="714375" y="785813"/>
            <a:ext cx="8001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Какая страна считается родиной матрёшки?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533400"/>
            <a:ext cx="38576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4" cstate="print"/>
          <a:srcRect l="25938" b="9091"/>
          <a:stretch>
            <a:fillRect/>
          </a:stretch>
        </p:blipFill>
        <p:spPr bwMode="auto">
          <a:xfrm>
            <a:off x="2667000" y="3429000"/>
            <a:ext cx="38274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 l="3342" r="6433"/>
          <a:stretch>
            <a:fillRect/>
          </a:stretch>
        </p:blipFill>
        <p:spPr bwMode="auto">
          <a:xfrm>
            <a:off x="304800" y="533400"/>
            <a:ext cx="4114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6929438" y="4357688"/>
            <a:ext cx="177641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Япония</a:t>
            </a:r>
          </a:p>
          <a:p>
            <a:pPr marL="342900" indent="-342900">
              <a:buFontTx/>
              <a:buAutoNum type="arabicPeriod"/>
            </a:pPr>
            <a:endParaRPr lang="ru-RU" sz="2400" b="1" i="1">
              <a:solidFill>
                <a:srgbClr val="99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Россия</a:t>
            </a:r>
          </a:p>
          <a:p>
            <a:pPr marL="342900" indent="-342900">
              <a:buFontTx/>
              <a:buAutoNum type="arabicPeriod"/>
            </a:pPr>
            <a:endParaRPr lang="ru-RU" sz="2400" b="1" i="1">
              <a:solidFill>
                <a:srgbClr val="99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Америка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9" descr="dividers_9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10" descr="dividers_9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11" descr="dividers_9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638175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2" descr="dividers_9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8175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14"/>
          <p:cNvSpPr txBox="1">
            <a:spLocks noChangeArrowheads="1"/>
          </p:cNvSpPr>
          <p:nvPr/>
        </p:nvSpPr>
        <p:spPr bwMode="auto">
          <a:xfrm>
            <a:off x="1500188" y="285750"/>
            <a:ext cx="3254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631" name="Text Box 15"/>
          <p:cNvSpPr txBox="1">
            <a:spLocks noChangeArrowheads="1"/>
          </p:cNvSpPr>
          <p:nvPr/>
        </p:nvSpPr>
        <p:spPr bwMode="auto">
          <a:xfrm>
            <a:off x="4071938" y="285750"/>
            <a:ext cx="3254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632" name="Прямоугольник 12"/>
          <p:cNvSpPr>
            <a:spLocks noChangeArrowheads="1"/>
          </p:cNvSpPr>
          <p:nvPr/>
        </p:nvSpPr>
        <p:spPr bwMode="auto">
          <a:xfrm>
            <a:off x="714375" y="785813"/>
            <a:ext cx="8001000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633" name="Прямоугольник 8"/>
          <p:cNvSpPr>
            <a:spLocks noChangeArrowheads="1"/>
          </p:cNvSpPr>
          <p:nvPr/>
        </p:nvSpPr>
        <p:spPr bwMode="auto">
          <a:xfrm>
            <a:off x="357188" y="1214438"/>
            <a:ext cx="835818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5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держала в руках самая первая матрешка</a:t>
            </a:r>
            <a:r>
              <a:rPr lang="en-US" sz="5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5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85</Words>
  <Application>Microsoft Office PowerPoint</Application>
  <PresentationFormat>Экран (4:3)</PresentationFormat>
  <Paragraphs>55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Государственными символами  страны являются: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Рожок</vt:lpstr>
      <vt:lpstr>Жалейка</vt:lpstr>
      <vt:lpstr>Слайд 15</vt:lpstr>
      <vt:lpstr>Слайд 16</vt:lpstr>
      <vt:lpstr>Слайд 17</vt:lpstr>
      <vt:lpstr>                  Игра  «Собери пословицы»   Для Родины своей        рад своей  воронушке.  Родина – мать,        соловей без песни. На чужой сторонушке       ни сил, ни жизни не жалей. Человек без Родины -       чужая сторона – мачеха.  Всякому мила       своя сторона.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июня - День России (из истории праздника)</dc:title>
  <dc:creator>Ольга</dc:creator>
  <cp:lastModifiedBy>Darya</cp:lastModifiedBy>
  <cp:revision>58</cp:revision>
  <dcterms:created xsi:type="dcterms:W3CDTF">2015-06-06T13:42:04Z</dcterms:created>
  <dcterms:modified xsi:type="dcterms:W3CDTF">2015-11-04T19:23:25Z</dcterms:modified>
</cp:coreProperties>
</file>