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271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422" y="428604"/>
            <a:ext cx="6506412" cy="61492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550072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Дорогие ребята!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Помогите мне, пожалуйста, научиться писать мое имя.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А знаете, какое у меня необычное и трудное имя?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err="1" smtClean="0"/>
              <a:t>Ларик</a:t>
            </a:r>
            <a:r>
              <a:rPr lang="ru-RU" b="1" i="1" dirty="0" smtClean="0"/>
              <a:t> или полное имя – Ларион.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a_ru_9100907-1024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845" y="357166"/>
            <a:ext cx="7724310" cy="607223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Дорогие ребята! Помогите мне, пожалуйста, научиться писать мое имя. А знаете, какое у меня необычное и трудное имя? Ларик или полное имя – Ларион.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Den</cp:lastModifiedBy>
  <cp:revision>2</cp:revision>
  <dcterms:created xsi:type="dcterms:W3CDTF">2015-10-24T13:22:20Z</dcterms:created>
  <dcterms:modified xsi:type="dcterms:W3CDTF">2015-10-24T13:37:29Z</dcterms:modified>
</cp:coreProperties>
</file>