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F0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4953000" cy="3714750"/>
          </a:xfrm>
          <a:prstGeom prst="rect">
            <a:avLst/>
          </a:prstGeom>
        </p:spPr>
      </p:pic>
      <p:pic>
        <p:nvPicPr>
          <p:cNvPr id="4" name="Рисунок 3" descr="DSCF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876800"/>
            <a:ext cx="51816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8763000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Слайд1</a:t>
            </a:r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5257800" cy="3943350"/>
          </a:xfrm>
          <a:prstGeom prst="rect">
            <a:avLst/>
          </a:prstGeom>
        </p:spPr>
      </p:pic>
      <p:pic>
        <p:nvPicPr>
          <p:cNvPr id="3" name="Рисунок 2" descr="DSCF0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876800"/>
            <a:ext cx="5156200" cy="386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8763000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Слайд2</a:t>
            </a:r>
            <a:endParaRPr lang="ru-RU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5029200" cy="3771900"/>
          </a:xfrm>
          <a:prstGeom prst="rect">
            <a:avLst/>
          </a:prstGeom>
        </p:spPr>
      </p:pic>
      <p:pic>
        <p:nvPicPr>
          <p:cNvPr id="3" name="Рисунок 2" descr="DSCF0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800600"/>
            <a:ext cx="508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8686800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Слайд3</a:t>
            </a:r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дима_2</cp:lastModifiedBy>
  <cp:revision>1</cp:revision>
  <dcterms:modified xsi:type="dcterms:W3CDTF">2010-10-08T16:05:50Z</dcterms:modified>
</cp:coreProperties>
</file>