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Не обижаться</a:t>
            </a:r>
          </a:p>
          <a:p>
            <a:r>
              <a:rPr lang="ru-RU" sz="4000" dirty="0" smtClean="0"/>
              <a:t>Порадоваться за победителя</a:t>
            </a:r>
          </a:p>
          <a:p>
            <a:r>
              <a:rPr lang="ru-RU" sz="4000" dirty="0" smtClean="0"/>
              <a:t>Поработать над собой</a:t>
            </a:r>
          </a:p>
          <a:p>
            <a:r>
              <a:rPr lang="ru-RU" sz="4000" dirty="0" smtClean="0"/>
              <a:t>Главное не победа, а участие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16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Выводы:</dc:title>
  <cp:lastModifiedBy>кабинет59</cp:lastModifiedBy>
  <cp:revision>2</cp:revision>
  <dcterms:modified xsi:type="dcterms:W3CDTF">2015-01-23T04:27:23Z</dcterms:modified>
</cp:coreProperties>
</file>