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6"/>
  </p:notesMasterIdLst>
  <p:sldIdLst>
    <p:sldId id="257" r:id="rId2"/>
    <p:sldId id="346" r:id="rId3"/>
    <p:sldId id="349" r:id="rId4"/>
    <p:sldId id="265" r:id="rId5"/>
    <p:sldId id="383" r:id="rId6"/>
    <p:sldId id="381" r:id="rId7"/>
    <p:sldId id="284" r:id="rId8"/>
    <p:sldId id="275" r:id="rId9"/>
    <p:sldId id="398" r:id="rId10"/>
    <p:sldId id="403" r:id="rId11"/>
    <p:sldId id="363" r:id="rId12"/>
    <p:sldId id="295" r:id="rId13"/>
    <p:sldId id="338" r:id="rId14"/>
    <p:sldId id="392" r:id="rId15"/>
    <p:sldId id="415" r:id="rId16"/>
    <p:sldId id="413" r:id="rId17"/>
    <p:sldId id="297" r:id="rId18"/>
    <p:sldId id="301" r:id="rId19"/>
    <p:sldId id="313" r:id="rId20"/>
    <p:sldId id="315" r:id="rId21"/>
    <p:sldId id="317" r:id="rId22"/>
    <p:sldId id="321" r:id="rId23"/>
    <p:sldId id="377" r:id="rId24"/>
    <p:sldId id="33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BBC8-AB2B-4415-9DED-13A686836419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9AD04-1508-4DF5-A439-8D544C7D2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4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5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4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6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1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4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2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4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8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7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4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6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7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9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1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250E14-214B-4CDC-A44E-E25865BB047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F8ACB9-F54B-4C22-B426-CA00DE6BC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3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-news.ru/art_desc.php?aid=849" TargetMode="External"/><Relationship Id="rId7" Type="http://schemas.openxmlformats.org/officeDocument/2006/relationships/hyperlink" Target="http://www.coolreferat.com/" TargetMode="External"/><Relationship Id="rId2" Type="http://schemas.openxmlformats.org/officeDocument/2006/relationships/hyperlink" Target="http://yandex.ru/yandsearch?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ztory.ru/rus/knyaz-vladimir.html" TargetMode="External"/><Relationship Id="rId5" Type="http://schemas.openxmlformats.org/officeDocument/2006/relationships/hyperlink" Target="http://images.yandex.ru/yandsearch?text" TargetMode="External"/><Relationship Id="rId4" Type="http://schemas.openxmlformats.org/officeDocument/2006/relationships/hyperlink" Target="http://www.bibliotekar.ru/rusHristianstvo/5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 и провела классный руководитель </a:t>
            </a:r>
            <a:r>
              <a:rPr lang="ru-RU" dirty="0" err="1" smtClean="0"/>
              <a:t>Тюменкова</a:t>
            </a:r>
            <a:r>
              <a:rPr lang="ru-RU" dirty="0" smtClean="0"/>
              <a:t> Надежда Олеговна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911725"/>
            <a:ext cx="9144000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И, как пишет Нестор-летописец, Владимир созвал бояр и старых мудрых людей городских и рассказал, как к нему приходили проповедники из разных стран. Сказал также о том, как удивил его грек своей проповедью о другом свете, о воскресении людей и о жизни вечной.</a:t>
            </a:r>
          </a:p>
        </p:txBody>
      </p:sp>
      <p:pic>
        <p:nvPicPr>
          <p:cNvPr id="6147" name="Рисунок 11" descr="Пир у князя Владимира Карзин 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48823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55650" y="260350"/>
            <a:ext cx="414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Пир у князя Владимира. Карзин Н.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5" descr="СВЯТОЙ РАВНОАПОСТОЛЬНЫЙ КНЯЗЬ ВЕЛИКИЙ ВЛАДИМИР КРАСНО СОЛНЫШКО (970-102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14313"/>
            <a:ext cx="430212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750" y="642938"/>
            <a:ext cx="3746500" cy="3406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Затем Владимир послал глашатаев по всему городу сказать: «Если не придет кто</a:t>
            </a:r>
            <a:r>
              <a:rPr lang="ru-RU" sz="2400" b="1"/>
              <a:t> </a:t>
            </a:r>
            <a:r>
              <a:rPr lang="ru-RU" sz="2400" b="1">
                <a:latin typeface="Calibri" pitchFamily="34" charset="0"/>
              </a:rPr>
              <a:t>на реку — будь то богатый, или бедный, или нищий, или раб — противен мне да будет!».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7643192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После этого князь Владимир приказал крестить весь народ в водах Днепра и других рек.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3074" name="Picture 2" descr="E:\новое по опк\картинки крещение руси\911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11560" y="1628801"/>
            <a:ext cx="7377160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58676c8c63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9750" y="26035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C000"/>
                </a:solidFill>
                <a:latin typeface="+mn-lt"/>
              </a:rPr>
              <a:t>Духовенство крестило киевских людей в водах Днепра и (или) </a:t>
            </a:r>
            <a:r>
              <a:rPr lang="ru-RU" sz="3200" dirty="0" err="1">
                <a:solidFill>
                  <a:srgbClr val="FFC000"/>
                </a:solidFill>
                <a:latin typeface="+mn-lt"/>
              </a:rPr>
              <a:t>Почайны</a:t>
            </a:r>
            <a:r>
              <a:rPr lang="ru-RU" sz="3200" dirty="0">
                <a:solidFill>
                  <a:srgbClr val="FFC000"/>
                </a:solidFill>
                <a:latin typeface="+mn-lt"/>
              </a:rPr>
              <a:t>. Князь во время крещения своего народа вознёс следующую молитву: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i="1" dirty="0">
                <a:solidFill>
                  <a:srgbClr val="FFC000"/>
                </a:solidFill>
                <a:latin typeface="+mn-lt"/>
              </a:rPr>
              <a:t>Боже великий,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сотворивый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небо и землю!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При́зри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на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новыя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люди сия и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даждь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им, Господи,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уведети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Тебе,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истиннаго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Бога,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якоже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уведеша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Тя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страны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христианския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, и утверди в них веру праву и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несовратну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,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и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мне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помози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, Господи, на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супротивнаго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врага, да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надеяся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на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Тя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и Твою державу, </a:t>
            </a:r>
            <a:r>
              <a:rPr lang="ru-RU" sz="3200" i="1" dirty="0" err="1">
                <a:solidFill>
                  <a:srgbClr val="FFC000"/>
                </a:solidFill>
                <a:latin typeface="+mn-lt"/>
              </a:rPr>
              <a:t>побежю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 козни его!</a:t>
            </a:r>
            <a:endParaRPr lang="ru-RU" sz="32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95288" y="1556792"/>
            <a:ext cx="83534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было заключено множество договоров с правителями разных стран: </a:t>
            </a:r>
            <a:b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-- Стефан I (король Венгрии), 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- </a:t>
            </a:r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Болеслав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  1 Храбрый (король Польши), 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- </a:t>
            </a:r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Болеслав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 II (король Чехии), 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- </a:t>
            </a:r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Сильвестр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 II (папа римский), 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- Василий II (император Византии).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 усиление власти князя как верховного правителя</a:t>
            </a:r>
          </a:p>
          <a:p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0648"/>
            <a:ext cx="792088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Значение принятия христианства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13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9900"/>
                </a:solidFill>
                <a:latin typeface="Calibri" pitchFamily="34" charset="0"/>
              </a:rPr>
              <a:t>«Всякая душа да будет покорна высшим властям, ибо нет власти не от Бога; существующие же власти от Бога установлены. Посему противящиеся власти противятся Божию  установлению…»       Библия.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7" descr="Мартынов Н Крещение Ру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65150"/>
            <a:ext cx="7107237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00438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После Киева крещение стало совершаться и в других русских городах.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5675" y="0"/>
            <a:ext cx="43783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Мартынов Н.У. Крещение Руси.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7" descr="10. Крещение Руси=.jpg"/>
          <p:cNvPicPr>
            <a:picLocks noChangeAspect="1"/>
          </p:cNvPicPr>
          <p:nvPr/>
        </p:nvPicPr>
        <p:blipFill>
          <a:blip r:embed="rId2" cstate="print"/>
          <a:srcRect l="32813" t="3125" r="2344" b="11458"/>
          <a:stretch>
            <a:fillRect/>
          </a:stretch>
        </p:blipFill>
        <p:spPr bwMode="auto">
          <a:xfrm>
            <a:off x="2484438" y="214313"/>
            <a:ext cx="6445250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500063"/>
            <a:ext cx="2844800" cy="2676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После крещения киевлян князь Владимир приказал тотчас воздвигать по всему городу церкви.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933825"/>
            <a:ext cx="2879725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Причем храмы ставили на тех местах, где раньше были кумиры.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463" y="6400800"/>
            <a:ext cx="300513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План Древнего Киева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1"/>
            <a:ext cx="8029556" cy="15001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В Киеве, на том самом месте, где стоял знаменитый Перун, князь приказал построить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храм Святого Василия.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 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8434" name="Picture 2" descr="http://www.photoukraine.com/i/articles/Zhytomir%20Photos/01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28728" y="2000240"/>
            <a:ext cx="6246798" cy="431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029556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В 994-996 годах храм был построен, и князь Владимир отдал туда святые мощи, кресты и сосуды, которые он привёз из Херсонеса.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6386" name="Picture 2" descr="http://ukrainaincognita.com/sites/default/files/lviv_ts_klymenta_int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429256" y="2071678"/>
            <a:ext cx="2599127" cy="3877602"/>
          </a:xfrm>
          <a:prstGeom prst="flowChartDelay">
            <a:avLst/>
          </a:prstGeom>
          <a:noFill/>
          <a:ln w="57150">
            <a:solidFill>
              <a:srgbClr val="996600"/>
            </a:solidFill>
          </a:ln>
        </p:spPr>
      </p:pic>
      <p:pic>
        <p:nvPicPr>
          <p:cNvPr id="16388" name="Picture 4" descr="http://ukrainaincognita.com/sites/default/files/lviv_ts_klymenta_int4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flipH="1">
            <a:off x="571472" y="2071678"/>
            <a:ext cx="3136432" cy="3997995"/>
          </a:xfrm>
          <a:prstGeom prst="flowChartDelay">
            <a:avLst/>
          </a:prstGeom>
          <a:noFill/>
          <a:ln w="57150">
            <a:solidFill>
              <a:srgbClr val="996600"/>
            </a:solidFill>
          </a:ln>
        </p:spPr>
      </p:pic>
      <p:pic>
        <p:nvPicPr>
          <p:cNvPr id="16392" name="Picture 8" descr="http://img-fotki.yandex.ru/get/3310/luckywanderer.c/0_27549_7b96b1f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8868"/>
            <a:ext cx="1774279" cy="3205149"/>
          </a:xfrm>
          <a:prstGeom prst="rect">
            <a:avLst/>
          </a:prstGeom>
          <a:noFill/>
          <a:ln w="57150">
            <a:solidFill>
              <a:srgbClr val="99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620688"/>
            <a:ext cx="3096344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Для просвещения народа Владимир приказал создавать училища. Так было положено начало русского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просвещения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, образования детей. 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6148" name="Picture 4" descr="E:\новое по опк\картинки крещение руси\s1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9552" y="548680"/>
            <a:ext cx="4922300" cy="568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1033" y="355588"/>
            <a:ext cx="657229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Крещение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8488" y="2057402"/>
            <a:ext cx="400052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Руси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71550" y="3860800"/>
            <a:ext cx="43195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>
                        <a:gamma/>
                        <a:shade val="46275"/>
                        <a:invGamma/>
                      </a:srgbClr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при князе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827088" y="4797425"/>
            <a:ext cx="43926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>
                        <a:gamma/>
                        <a:shade val="46275"/>
                        <a:invGamma/>
                      </a:srgbClr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Владимире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353425" cy="251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Теперь просвещение и распространение грамотности стало Государственно-церковным делом. В училищах отроки получали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обучение книжное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, это значит, что их не просто учили читать и писать, но обучали Премудрости Божией. 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4" name="Picture 2" descr="E:\новое по опк\картинки крещение руси\1295345549_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996952"/>
            <a:ext cx="6192688" cy="3251162"/>
          </a:xfrm>
          <a:prstGeom prst="rect">
            <a:avLst/>
          </a:prstGeom>
          <a:noFill/>
        </p:spPr>
      </p:pic>
      <p:pic>
        <p:nvPicPr>
          <p:cNvPr id="5" name="Picture 3" descr="C:\Users\Учитель\Pictures\анимированные рамки\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021289"/>
            <a:ext cx="1472891" cy="216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136904" cy="2808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Эта Премудрость хранилась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в церковных книгах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, других книг тогда не было. Поэтому слова «книжное, книга» относились только к церковным книгам. И, обучаясь, отроки, прежде всего, постигали Евангелие. Изначально слово «просвещение» и означало «просвещение светом Евангелия».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0242" name="Picture 2" descr="http://www.cbs.irkutsk.ru/images/14-03-13-0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7584" y="3383197"/>
            <a:ext cx="7344816" cy="291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1"/>
            <a:ext cx="8218116" cy="2713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На широком княжеском дворе стали устраивать по праздникам угощения для всего народа, а для больных по домам развозили хлеб, мясо, мёд и другие продукты. По распоряжению Владимира трапезы для голодных устраивались не только в Киеве, но и в других городах и деревнях.</a:t>
            </a:r>
          </a:p>
          <a:p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8196" name="Picture 4" descr="http://vif2ne.ru/nvk/forum/files/Kazansky/%28100213215318%29_Ryabushkin_A_P_Pir_bogatyrej_u_laskovogo_knyazya_Vladimir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3500438"/>
            <a:ext cx="7416823" cy="278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</a:rPr>
              <a:t>Заповеди Святого писания:</a:t>
            </a:r>
          </a:p>
        </p:txBody>
      </p:sp>
      <p:sp>
        <p:nvSpPr>
          <p:cNvPr id="14745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убий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укради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обманывай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будь завистлив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Почитай родителей своих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Люби ближнего своего. Поступай с людьми так, как хочешь, чтобы поступали с тобой.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Просящему у тебя – дай.</a:t>
            </a:r>
          </a:p>
        </p:txBody>
      </p:sp>
      <p:pic>
        <p:nvPicPr>
          <p:cNvPr id="147460" name="Picture 2" descr="Обои для рабочего стола: Князь Влади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476673"/>
            <a:ext cx="64294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Источники: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История религиозных культур А.В.Бородиной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2"/>
              </a:rPr>
              <a:t>http://yandex.ru/yandsearch?text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3"/>
              </a:rPr>
              <a:t>http://www.ru-news.ru/art_desc.php?aid=849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4"/>
              </a:rPr>
              <a:t>http://www.bibliotekar.ru/rusHristianstvo/5.htm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5"/>
              </a:rPr>
              <a:t>http://images.yandex.ru/yandsearch?text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6"/>
              </a:rPr>
              <a:t>http://hiztory.ru/rus/knyaz-vladimir.html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7"/>
              </a:rPr>
              <a:t>http://www.coolreferat.com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0113" y="1412875"/>
            <a:ext cx="7243762" cy="3937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3600" b="1">
                <a:solidFill>
                  <a:srgbClr val="632523"/>
                </a:solidFill>
                <a:latin typeface="Times New Roman" pitchFamily="18" charset="0"/>
              </a:rPr>
              <a:t>«Крещение дало нашим предкам высшую свободу – свободу выбора между Добром и Злом, а победа православия подарила Руси тысячелетнюю историю».</a:t>
            </a:r>
          </a:p>
          <a:p>
            <a:pPr indent="457200" algn="r"/>
            <a:r>
              <a:rPr lang="ru-RU" sz="3600" b="1">
                <a:solidFill>
                  <a:srgbClr val="632523"/>
                </a:solidFill>
                <a:latin typeface="Times New Roman" pitchFamily="18" charset="0"/>
              </a:rPr>
              <a:t>Лев Николаевич Гумилев.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683568" y="1074941"/>
            <a:ext cx="7200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Образовательные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познакомить учащихся с причинами принятия христианства по византийскому образцу, первой религиозной реформой, событиями крещения Руси, методами крещения.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Развивающие - развитие творческих способностей, аналитического мышления, навыков работы с источниками и литературой, устной речи, умения аргументировать свою точку зрения, способствовать формированию умений работать с дополнительным текстом: извлекать информацию, анализировать; обобщать полученный материал, самостоятельно делать выводы; формировать умение составлять схемы.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Воспитательные - воспитание патриотизма, развитие коммуникативной культуры, умения слушать, воспитывать терпимость к другим взглядам, мнению, бережное отношение к памятникам культуры.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Основные понятия: культура, религия, язычество, христианство, православие.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Оборудование: карта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Русь в IX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XII вв.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 иллюстративный материал; документы (отрывки из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Повести временных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 исторической литературы).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 descr="Упаковоч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23850" y="4868863"/>
            <a:ext cx="882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1E5A"/>
                </a:solidFill>
                <a:latin typeface="Times New Roman" pitchFamily="18" charset="0"/>
              </a:rPr>
              <a:t>Издавна  Русь была языческой. Славяне поклонялись многим богам, лесным и водяным духам. Из-за того, что у каждого племени был свой бог – люди воевали и ругались друг с другом.</a:t>
            </a:r>
            <a:endParaRPr lang="ru-RU" sz="2400">
              <a:solidFill>
                <a:srgbClr val="001E5A"/>
              </a:solidFill>
            </a:endParaRPr>
          </a:p>
        </p:txBody>
      </p:sp>
      <p:pic>
        <p:nvPicPr>
          <p:cNvPr id="144388" name="Picture 4" descr="63923e2be5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8" y="260350"/>
            <a:ext cx="8638556" cy="4320778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339975" y="260350"/>
            <a:ext cx="680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chemeClr val="bg1"/>
                </a:solidFill>
              </a:rPr>
              <a:t>Русь языческая. Жертвоприношение</a:t>
            </a:r>
            <a:r>
              <a:rPr lang="ru-RU" sz="2400"/>
              <a:t> </a:t>
            </a:r>
            <a:r>
              <a:rPr lang="ru-RU" sz="2400">
                <a:solidFill>
                  <a:schemeClr val="bg1"/>
                </a:solidFill>
              </a:rPr>
              <a:t>Перуну</a:t>
            </a:r>
            <a:r>
              <a:rPr lang="ru-RU" sz="2400"/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80400" cy="4537075"/>
          </a:xfrm>
          <a:noFill/>
          <a:ln/>
        </p:spPr>
        <p:txBody>
          <a:bodyPr/>
          <a:lstStyle/>
          <a:p>
            <a:pPr indent="114300" algn="just">
              <a:spcBef>
                <a:spcPct val="0"/>
              </a:spcBef>
              <a:buFontTx/>
              <a:buNone/>
            </a:pPr>
            <a:r>
              <a:rPr lang="ru-RU" sz="4000" b="1" i="1" smtClean="0">
                <a:solidFill>
                  <a:srgbClr val="993300"/>
                </a:solidFill>
                <a:latin typeface="Times New Roman" pitchFamily="18" charset="0"/>
              </a:rPr>
              <a:t>После Святослава на Руси стал княжить его сын Владимир. В народе его звали Владимир Красное Солнышко. При нем Русь стала христианской.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FF"/>
                </a:solidFill>
              </a:rPr>
              <a:t>СВЯТОЙ РАВНОАПОСТОЛЬНЫЙ </a:t>
            </a:r>
            <a:br>
              <a:rPr lang="ru-RU" sz="2400" b="1" i="1" dirty="0" smtClean="0">
                <a:solidFill>
                  <a:srgbClr val="0000FF"/>
                </a:solidFill>
              </a:rPr>
            </a:br>
            <a:r>
              <a:rPr lang="ru-RU" sz="2400" b="1" i="1" dirty="0" smtClean="0">
                <a:solidFill>
                  <a:srgbClr val="0000FF"/>
                </a:solidFill>
              </a:rPr>
              <a:t>КНЯЗЬ ВЛАДИМИР</a:t>
            </a:r>
            <a:r>
              <a:rPr lang="ru-RU" sz="2400" i="1" dirty="0" smtClean="0">
                <a:solidFill>
                  <a:srgbClr val="0000FF"/>
                </a:solidFill>
              </a:rPr>
              <a:t/>
            </a:r>
            <a:br>
              <a:rPr lang="ru-RU" sz="2400" i="1" dirty="0" smtClean="0">
                <a:solidFill>
                  <a:srgbClr val="0000FF"/>
                </a:solidFill>
              </a:rPr>
            </a:br>
            <a:endParaRPr lang="ru-RU" sz="2400" i="1" dirty="0" smtClean="0">
              <a:solidFill>
                <a:srgbClr val="0000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132138" y="1600201"/>
            <a:ext cx="4824238" cy="434907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b="1" i="1" dirty="0" smtClean="0"/>
              <a:t>Князь Владимир был сыном Святослава, внуком Ольги. Красным Солнышком остался он в памяти народной, Крестителем Руси вошёл в историю, а Православная Церковь прославила его в лике святых как равноапостольного русского князя. Именно князю Владимиру Святославовичу удалось обратить древнерусский народ в христианство и сделать православие государственной религией на Руси. Владимир пришёл к христианству не сразу. Несмотря на то, что воспитывался он, как и его братья, святой равноапостольной княгиней Ольгой, христианского учения сначала не принял. Половину своей жизни он прожил хитрым, воинственным язычником и многожёнцем.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19113" y="5321300"/>
            <a:ext cx="2684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Св.равноапостольский князь Владимир.</a:t>
            </a:r>
          </a:p>
        </p:txBody>
      </p:sp>
      <p:pic>
        <p:nvPicPr>
          <p:cNvPr id="13317" name="Picture 6" descr="1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2447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447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447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800px-VelKnVladimirByEggi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1" y="1391309"/>
            <a:ext cx="4752529" cy="3386326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05678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Поиск единой религии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50825" y="4869161"/>
            <a:ext cx="770555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Calibri" pitchFamily="34" charset="0"/>
              </a:rPr>
              <a:t>  </a:t>
            </a:r>
            <a:r>
              <a:rPr lang="ru-RU" b="1" dirty="0">
                <a:solidFill>
                  <a:srgbClr val="FFC000"/>
                </a:solidFill>
                <a:latin typeface="Calibri" pitchFamily="34" charset="0"/>
              </a:rPr>
              <a:t>тесные торговые связи с Византией, самой могущественной державой в Европе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FFC000"/>
                </a:solidFill>
                <a:latin typeface="Calibri" pitchFamily="34" charset="0"/>
              </a:rPr>
              <a:t> часть населения уже была христианами ( княгиня Ольга, дружинники, купцы)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FFC000"/>
                </a:solidFill>
                <a:latin typeface="Calibri" pitchFamily="34" charset="0"/>
              </a:rPr>
              <a:t> византийская церковь зависела от императора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FFC000"/>
                </a:solidFill>
                <a:latin typeface="Calibri" pitchFamily="34" charset="0"/>
              </a:rPr>
              <a:t>стремление укрепить международный авторитет ( Русь – варвары для Запада) 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8197" name="Picture 4" descr="Деся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448272" cy="181293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372225" y="3860800"/>
            <a:ext cx="9360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Десятинная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Киеве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Крещение Руси Иконописец игумен Зин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79388"/>
            <a:ext cx="373538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3816350"/>
            <a:ext cx="5143500" cy="3041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Просвещенным умом великий князь понимал, что язычество никогда не сможет дать Руси того, что даст христианство. Перед Русской землей с принятием крещения открывался новый прекрасный путь.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75" y="6035675"/>
            <a:ext cx="3857625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Крещение Руси.  Иконописец игумен Зинон</a:t>
            </a:r>
          </a:p>
        </p:txBody>
      </p:sp>
      <p:pic>
        <p:nvPicPr>
          <p:cNvPr id="6" name="Рисунок 5" descr="Леонтьев Олег Валерьевич Князь Владим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175" y="188913"/>
            <a:ext cx="2714625" cy="35067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1052513"/>
            <a:ext cx="1763713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Леонтьев О.В. Князь Владимир.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908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Bolero script</vt:lpstr>
      <vt:lpstr>Calibri</vt:lpstr>
      <vt:lpstr>Garamond</vt:lpstr>
      <vt:lpstr>Times New Roman</vt:lpstr>
      <vt:lpstr>Verdana</vt:lpstr>
      <vt:lpstr>Wingdings</vt:lpstr>
      <vt:lpstr>Натуральные материалы</vt:lpstr>
      <vt:lpstr>Классный час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СВЯТОЙ РАВНОАПОСТОЛЬНЫЙ  КНЯЗЬ ВЛАДИМИР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Заповеди Святого писания: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 Крещение Руси»</dc:title>
  <dc:creator>мама</dc:creator>
  <cp:lastModifiedBy>User</cp:lastModifiedBy>
  <cp:revision>36</cp:revision>
  <dcterms:created xsi:type="dcterms:W3CDTF">2015-03-04T15:25:45Z</dcterms:created>
  <dcterms:modified xsi:type="dcterms:W3CDTF">2015-11-04T22:27:54Z</dcterms:modified>
</cp:coreProperties>
</file>