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1" r:id="rId2"/>
    <p:sldId id="303" r:id="rId3"/>
    <p:sldId id="258" r:id="rId4"/>
    <p:sldId id="262" r:id="rId5"/>
    <p:sldId id="264" r:id="rId6"/>
    <p:sldId id="268" r:id="rId7"/>
    <p:sldId id="270" r:id="rId8"/>
    <p:sldId id="272" r:id="rId9"/>
    <p:sldId id="273" r:id="rId10"/>
    <p:sldId id="275" r:id="rId11"/>
    <p:sldId id="278" r:id="rId12"/>
    <p:sldId id="281" r:id="rId13"/>
    <p:sldId id="284" r:id="rId14"/>
    <p:sldId id="285" r:id="rId15"/>
    <p:sldId id="289" r:id="rId16"/>
    <p:sldId id="293" r:id="rId17"/>
    <p:sldId id="294" r:id="rId18"/>
    <p:sldId id="296" r:id="rId19"/>
    <p:sldId id="297" r:id="rId20"/>
    <p:sldId id="298" r:id="rId21"/>
    <p:sldId id="29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0" autoAdjust="0"/>
    <p:restoredTop sz="86380" autoAdjust="0"/>
  </p:normalViewPr>
  <p:slideViewPr>
    <p:cSldViewPr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FE617-AF31-4702-9657-F12F52AAA12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F744B-0CD5-43E3-A863-660BC0D4B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8E567-435C-46FE-9487-471233231B9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961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8E567-435C-46FE-9487-471233231B9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982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flag.kuda.ua/wp-content/uploads/2015/02/kuda.ua_russia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20%D1%87%D0%B5%D0%BC%20%D0%BF%D0%B8%D1%82%D0%B0%D1%8E%D1%82%D1%81%D1%8F%20%D0%B3%D1%80%D0%B8%D0%B1%D1%8B%20%D0%BA%D0%B0%D1%80%D1%82%D0%B8%D0%BD%D0%BA%D0%B8&amp;fp=0&amp;pos=18&amp;uinfo=ww-1007-wh-661-fw-782-fh-455-pd-1&amp;rpt=simage&amp;img_url=http://tana.ucoz.ru/_ld/21/27092919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yandex.ru/yandsearch?source=wiz&amp;fp=0&amp;text=%D0%BA%D0%B0%D1%80%D1%82%D0%B8%D0%BD%D0%BA%D0%B8%20%D0%BD%D0%B0%D1%81%D0%B5%D0%BA%D0%BE%D0%BC%D1%8B%D0%B5&amp;noreask=1&amp;pos=13&amp;lr=197&amp;rpt=simage&amp;uinfo=ww-1007-wh-661-fw-782-fh-455-pd-1&amp;img_url=http://img1.liveinternet.ru/images/attach/c/2/66/802/66802743_1290211422_1175978662_432035.jpg" TargetMode="External"/><Relationship Id="rId7" Type="http://schemas.openxmlformats.org/officeDocument/2006/relationships/hyperlink" Target="http://images.yandex.ru/yandsearch?p=1&amp;text=%D0%BA%D0%B0%D1%80%D1%82%D0%B8%D0%BD%D0%BA%D0%B8%20%D0%BC%D0%B5%D0%B4%D0%B2%D0%B5%D0%B4%D0%BA%D0%B0&amp;fp=1&amp;pos=38&amp;uinfo=ww-1007-wh-661-fw-782-fh-455-pd-1&amp;rpt=simage&amp;img_url=http://mercatos.net/images/users_images/1/4/1/1414487/ads/imagecache/th3_1349512509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ages.yandex.ru/yandsearch?p=3&amp;text=%D0%BA%D0%B0%D1%80%D1%82%D0%B8%D0%BD%D0%BA%D0%B8%20%D1%81%D1%82%D1%80%D0%B5%D0%BA%D0%BE%D0%B7%D0%B0&amp;fp=3&amp;pos=102&amp;uinfo=ww-1007-wh-661-fw-782-fh-455-pd-1&amp;rpt=simage&amp;img_url=http://cs411016.userapi.com/v411016496/60b6/NdvGe_Ppt7M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images.yandex.ru/yandsearch?text=%D0%BA%D0%B0%D1%80%D1%82%D0%B8%D0%BD%D0%BA%D0%B8%20%D0%BC%D1%83%D1%80%D0%B0%D0%B2%D0%B5%D0%B9&amp;fp=0&amp;pos=9&amp;uinfo=ww-1007-wh-661-fw-782-fh-455-pd-1&amp;rpt=simage&amp;img_url=http://www.osp.ru/FileStorage/ARTICLE/Otkrytye_sistemy._SUBD/2012-09/07_12/13130895/Otkrytye_sistemy._SUBD_2_(841)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8%20%D1%82%D0%B0%D0%B9%D0%BC%D0%B5%D0%BD%D1%8C&amp;fp=0&amp;pos=24&amp;uinfo=ww-983-wh-573-fw-765-fh-448-pd-1&amp;rpt=simage&amp;img_url=http://cs4396.userapi.com/u53394257/151922619/m_dae56c21.jpg" TargetMode="External"/><Relationship Id="rId3" Type="http://schemas.openxmlformats.org/officeDocument/2006/relationships/hyperlink" Target="http://ru.wikipedia.org/wiki/%D0%91%D0%B5%D0%BB%D1%8B%D0%B9_%D0%BE%D1%81%D1%91%D1%82%D1%80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ru.wikipedia.org/wiki/%D0%9E%D1%81%D0%B5%D1%82%D1%80%D0%BE%D0%B2%D1%8B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A%D0%B0%D1%80%D1%82%D0%B8%D0%BD%D0%BA%D0%B8%20%D0%BE%D1%81%D0%B5%D1%82%D1%80&amp;fp=1&amp;pos=51&amp;uinfo=ww-983-wh-573-fw-765-fh-448-pd-1&amp;rpt=simage&amp;img_url=http://dic.academic.ru/pictures/wiki/files/97/fe81cf1c0cf20c9e4de8254f50817a4a.jpg" TargetMode="External"/><Relationship Id="rId5" Type="http://schemas.openxmlformats.org/officeDocument/2006/relationships/hyperlink" Target="http://ru.wikipedia.org/wiki/%D0%A7%D0%B5%D1%80%D0%B2%D0%B8" TargetMode="External"/><Relationship Id="rId4" Type="http://schemas.openxmlformats.org/officeDocument/2006/relationships/hyperlink" Target="http://ru.wikipedia.org/wiki/%D0%9C%D0%BE%D0%BB%D0%BB%D1%8E%D1%81%D0%BA%D0%B8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A%D0%B0%D1%80%D1%82%D0%B8%D0%BD%D0%BA%D0%B8%20%D1%83%D0%B6&amp;noreask=1&amp;pos=1&amp;rpt=simage&amp;lr=197&amp;uinfo=ww-1007-wh-661-fw-782-fh-455-pd-1&amp;img_url=http://upload.wikimedia.org/wikipedia/commons/e/e4/Natrix_natrix_(Marek_Szczepanek)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images.yandex.ru/yandsearch?text=%D0%BA%D0%B0%D1%80%D1%82%D0%B8%D0%BD%D0%BA%D0%B8%20%D0%B3%D0%B0%D0%B4%D1%8E%D0%BA%D0%B0%20%D0%BE%D0%B1%D1%8B%D0%BA%D0%BD%D0%BE%D0%B2%D0%B5%D0%BD%D0%BD%D0%B0%D1%8F&amp;pos=5&amp;uinfo=ww-1007-wh-661-fw-782-fh-455-pd-1&amp;rpt=simage&amp;img_url=http://avatars.yandex.net/get/vipa-fd/normal-b9e70e095630b8e2e3d5067bd2d65ca2.21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Викторина по окружающему миру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 для 2 класса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Подготовила Логинова Светлана Николаевна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Город Барнаул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0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Назови отличительные признаки птиц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1"/>
            <a:ext cx="4464496" cy="532656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>
                <a:solidFill>
                  <a:srgbClr val="002060"/>
                </a:solidFill>
              </a:rPr>
              <a:t>У всех птиц тело покрыто перьями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1026" name="Picture 2" descr="Журавль-красав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0" y="2332021"/>
            <a:ext cx="3811503" cy="3833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165304"/>
            <a:ext cx="263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Журавль красавка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birds-altay.ru/wp-content/uploads/2010/04/2-350x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87" y="908720"/>
            <a:ext cx="3628117" cy="263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реч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27" y="3909349"/>
            <a:ext cx="3453777" cy="2555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7818" y="3447684"/>
            <a:ext cx="2768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Бородатая неясыть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0927" y="6371132"/>
            <a:ext cx="108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кречет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4163626" cy="57214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400" dirty="0" smtClean="0">
                <a:solidFill>
                  <a:srgbClr val="002060"/>
                </a:solidFill>
              </a:rPr>
              <a:t>Куст </a:t>
            </a:r>
            <a:r>
              <a:rPr lang="ru-RU" sz="3400" dirty="0">
                <a:solidFill>
                  <a:srgbClr val="002060"/>
                </a:solidFill>
              </a:rPr>
              <a:t>рябины облепили </a:t>
            </a:r>
            <a:r>
              <a:rPr lang="ru-RU" sz="3400" dirty="0" smtClean="0">
                <a:solidFill>
                  <a:srgbClr val="002060"/>
                </a:solidFill>
              </a:rPr>
              <a:t>небольшие пёстрые </a:t>
            </a:r>
            <a:r>
              <a:rPr lang="ru-RU" sz="3400" dirty="0">
                <a:solidFill>
                  <a:srgbClr val="002060"/>
                </a:solidFill>
              </a:rPr>
              <a:t>хохлатые птички. Не смолкают их мелодичные крики "</a:t>
            </a:r>
            <a:r>
              <a:rPr lang="ru-RU" sz="3400" dirty="0" err="1">
                <a:solidFill>
                  <a:srgbClr val="002060"/>
                </a:solidFill>
              </a:rPr>
              <a:t>свирри-свирри</a:t>
            </a:r>
            <a:r>
              <a:rPr lang="ru-RU" sz="3400" dirty="0">
                <a:solidFill>
                  <a:srgbClr val="002060"/>
                </a:solidFill>
              </a:rPr>
              <a:t>". </a:t>
            </a:r>
            <a:r>
              <a:rPr lang="ru-RU" sz="3400" dirty="0" smtClean="0">
                <a:solidFill>
                  <a:srgbClr val="002060"/>
                </a:solidFill>
              </a:rPr>
              <a:t>Эти </a:t>
            </a:r>
            <a:r>
              <a:rPr lang="ru-RU" sz="3400" dirty="0">
                <a:solidFill>
                  <a:srgbClr val="002060"/>
                </a:solidFill>
              </a:rPr>
              <a:t>подвижные северные гости осенью откочёвывают из мест гнездования в более тёплые регионы, где кормятся различными ягодами, не боящимися мороза - рябиной, калиной, шиповником, барбарисом.</a:t>
            </a:r>
          </a:p>
          <a:p>
            <a:pPr algn="just"/>
            <a:endParaRPr lang="ru-RU" sz="3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fotoregion.ru/data/media/2/s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26" y="1700808"/>
            <a:ext cx="4827230" cy="4698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692696"/>
            <a:ext cx="1976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Свиристель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285860"/>
            <a:ext cx="4572000" cy="5572139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Он больше всего похож на немецкую овчарку, а ростом может быть крупнее. Главное отличие от собаки — хвост. Он никогда не закручивает его колечком, а держит опущенным вниз или вытянутым параллельно земле. По сравнению с собаками они более сдержанны в движениях, не суетливы. Живут  парами или семьями. Зимой несколько семей могут объединиться в стаю. Весной стаи распадаются, и семейные пары спешат благоустроить логово. Главная добыча этих животных— копытные: олени, лоси, кабаны Они уничтожают главным образом больных и слабых животных, выполняя роль санитаров.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50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42875"/>
            <a:ext cx="4267200" cy="1071563"/>
          </a:xfrm>
        </p:spPr>
        <p:txBody>
          <a:bodyPr/>
          <a:lstStyle/>
          <a:p>
            <a:pPr algn="ctr" eaLnBrk="1" hangingPunct="1"/>
            <a:r>
              <a:rPr lang="ru-RU" altLang="ru-RU" sz="5400" b="1" i="1" dirty="0" smtClean="0">
                <a:solidFill>
                  <a:srgbClr val="FF0000"/>
                </a:solidFill>
                <a:latin typeface="Constantia" pitchFamily="18" charset="0"/>
              </a:rPr>
              <a:t>серый волк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572000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965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052736"/>
            <a:ext cx="4339208" cy="5805263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Длина тела этих животных бывает до 32 см, длина хвоста до 31 см. Масса  до 1000 г. Они  питаются древесными семенами, ягодами и фруктами, орехами, грибами, почками и побегами, корой и лишайниками. К растительной пище добавляются животные корма: насекомые и другие мелкие беспозвоночные, яйца птиц, ящериц и змеи, птенцы и даже мелкие грызуны и ящерицы. Она прекрасно лазает по ветвям и легко перепрыгивает с одного дерева на другое. В случае необходимости может без вреда для себя прыгнуть с вершины высокого дерева на землю. Она устраивает гнездо в дуплах или ветвях деревьев.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209" y="142875"/>
            <a:ext cx="4431783" cy="1071563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ru-RU" altLang="ru-RU" sz="7200" b="1" dirty="0" smtClean="0">
                <a:solidFill>
                  <a:srgbClr val="FF0000"/>
                </a:solidFill>
              </a:rPr>
              <a:t>белка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" y="1527316"/>
            <a:ext cx="4374177" cy="42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631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1214438"/>
            <a:ext cx="4410076" cy="5643561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Длина тела у животных до 56 см.. Голова довольно длинная, с </a:t>
            </a:r>
            <a:r>
              <a:rPr lang="ru-RU" sz="2000" b="1" dirty="0" err="1" smtClean="0">
                <a:solidFill>
                  <a:srgbClr val="002060"/>
                </a:solidFill>
              </a:rPr>
              <a:t>приостренной</a:t>
            </a:r>
            <a:r>
              <a:rPr lang="ru-RU" sz="2000" b="1" dirty="0" smtClean="0">
                <a:solidFill>
                  <a:srgbClr val="002060"/>
                </a:solidFill>
              </a:rPr>
              <a:t> мордочкой и короткими ушами. Хвост около трети длины туловища. Зимний мех пушистый и очень мягкий. Голова окрашена пестро: оба глаза покрывает поперечная темная «маска», окруженная белесым или чисто белым полем. Уши целиком белые. </a:t>
            </a:r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итается небольшими грызунами — прежде всего сусликами, а также хомяками, пищухами. </a:t>
            </a:r>
            <a:r>
              <a:rPr lang="ru-RU" sz="2000" b="1" dirty="0">
                <a:solidFill>
                  <a:srgbClr val="002060"/>
                </a:solidFill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</a:rPr>
              <a:t>а горных лугах юга Сибири этот хищник специализируется на добывании сурков.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0"/>
            <a:ext cx="4195762" cy="928688"/>
          </a:xfrm>
        </p:spPr>
        <p:txBody>
          <a:bodyPr>
            <a:normAutofit fontScale="85000" lnSpcReduction="20000"/>
          </a:bodyPr>
          <a:lstStyle/>
          <a:p>
            <a:pPr algn="ctr" eaLnBrk="1" hangingPunct="1"/>
            <a:r>
              <a:rPr lang="ru-RU" altLang="ru-RU" sz="8000" b="1" dirty="0" smtClean="0">
                <a:solidFill>
                  <a:srgbClr val="FF0000"/>
                </a:solidFill>
              </a:rPr>
              <a:t>хорь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28625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52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929066"/>
            <a:ext cx="8458200" cy="2928934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лина тела 130 см, хвоста - 105 см, масса – 39 кг. Это крупный, сильный зверь типичного кошачьего облика. У него тонкое, длинное, гибкое тело, невысокие ноги, небольшая голова и очень длинный хвост. 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ыделяется длинной, густой и мягкой шерстью, но несмотря на пышность меха выглядит стройным, изящным зверем. </a:t>
            </a:r>
            <a:endParaRPr lang="ru-RU" sz="2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5" y="428625"/>
            <a:ext cx="4714875" cy="1785938"/>
          </a:xfrm>
        </p:spPr>
        <p:txBody>
          <a:bodyPr/>
          <a:lstStyle/>
          <a:p>
            <a:pPr algn="ctr" eaLnBrk="1" hangingPunct="1"/>
            <a:r>
              <a:rPr lang="ru-RU" altLang="ru-RU" sz="9600" b="1" i="1" dirty="0" smtClean="0">
                <a:solidFill>
                  <a:srgbClr val="FF0000"/>
                </a:solidFill>
                <a:latin typeface="Constantia" pitchFamily="18" charset="0"/>
              </a:rPr>
              <a:t>ирбис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5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838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68951" cy="11247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Кто через 200 лет строит на месте деревянного белокаменный кремль.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5877"/>
            <a:ext cx="6657975" cy="424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77" y="1127362"/>
            <a:ext cx="2491623" cy="36110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0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1" cy="181376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>
                <a:solidFill>
                  <a:srgbClr val="002060"/>
                </a:solidFill>
              </a:rPr>
              <a:t>При ком Москва становится столицей Руси. Возводятся новые зубчатые стены из красного кирпича.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563"/>
            <a:ext cx="5317568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64" y="2177481"/>
            <a:ext cx="3607336" cy="4680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2420888"/>
            <a:ext cx="550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правнук Дмитрия Донского Иван </a:t>
            </a:r>
            <a:r>
              <a:rPr lang="en-US" sz="2400" b="1" dirty="0" smtClean="0">
                <a:solidFill>
                  <a:srgbClr val="FFFF00"/>
                </a:solidFill>
              </a:rPr>
              <a:t>III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52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Когда началась Великая Отечественная война?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86409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22июня 1941 года Германия напала на нашу Родину)</a:t>
            </a:r>
          </a:p>
          <a:p>
            <a:endParaRPr lang="ru-RU" dirty="0"/>
          </a:p>
        </p:txBody>
      </p:sp>
      <p:pic>
        <p:nvPicPr>
          <p:cNvPr id="1026" name="Picture 2" descr="http://2worldwar.at.ua/_ph/1/452258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2132857"/>
            <a:ext cx="7306923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Когда завершилась Великая отечественная война?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6766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9мая 1945года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42" name="Picture 2" descr="https://im2-tub-ru.yandex.net/i?id=42414cff6c1d0cc6ab1cd68de57bdf00&amp;n=33&amp;h=190&amp;w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84784"/>
            <a:ext cx="5338141" cy="5338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такое звезды?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600201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огромные раскаленные светящиеся шары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http://im7-tub-ru.yandex.net/i?id=93446099-29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3818824" cy="3096344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4-tub-ru.yandex.net/i?id=408028663-3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8885"/>
            <a:ext cx="4863606" cy="2732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403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Что означают цвета государственного флага России.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Белый - мир и чистоту совести; синий- небо, верность и правду; красный огонь и отвагу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flag.kuda.ua/wp-content/uploads/2015/02/kuda.ua_russ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46675"/>
            <a:ext cx="7486800" cy="421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hlinkClick r:id="rId2"/>
              </a:rPr>
              <a:t>http://flag.kuda.ua/wp-content/uploads/2015/02/kuda.ua_russia2.jpg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-О. Н. Федотова, Г. В. </a:t>
            </a:r>
            <a:r>
              <a:rPr lang="ru-RU" sz="2800" b="1" dirty="0" err="1" smtClean="0">
                <a:solidFill>
                  <a:srgbClr val="002060"/>
                </a:solidFill>
              </a:rPr>
              <a:t>Трафимова</a:t>
            </a:r>
            <a:r>
              <a:rPr lang="ru-RU" sz="2800" b="1" dirty="0" smtClean="0">
                <a:solidFill>
                  <a:srgbClr val="002060"/>
                </a:solidFill>
              </a:rPr>
              <a:t>. Окружающий мир . М. :</a:t>
            </a:r>
            <a:r>
              <a:rPr lang="ru-RU" sz="2800" b="1" dirty="0" err="1" smtClean="0">
                <a:solidFill>
                  <a:srgbClr val="002060"/>
                </a:solidFill>
              </a:rPr>
              <a:t>Академкнига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/</a:t>
            </a:r>
            <a:r>
              <a:rPr lang="ru-RU" sz="2800" b="1" dirty="0" smtClean="0">
                <a:solidFill>
                  <a:srgbClr val="002060"/>
                </a:solidFill>
              </a:rPr>
              <a:t>Учебник, 2011-Ч.2.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347713" cy="16697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Назови 8 планет, которые входят в солнечную систему</a:t>
            </a:r>
          </a:p>
        </p:txBody>
      </p:sp>
      <p:pic>
        <p:nvPicPr>
          <p:cNvPr id="2050" name="Picture 2" descr="C:\Users\Сергей\Downloads\планеты солнечной систем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00280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27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587" y="2070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Что такое папоротники?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224137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Растения у которых есть корень, стебель и листья. Никогда не цветут, размножаются спорами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http://www.fotoregion.ru/data/media/2/P1040350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70" y="1995378"/>
            <a:ext cx="6291474" cy="4718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12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Что такое водоросли?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554960" cy="1756791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Растение, у которых нет корней, стеблей, листьев, цветков и плодов с семенами. Живут в </a:t>
            </a:r>
            <a:r>
              <a:rPr lang="ru-RU" sz="2800" b="1" dirty="0" smtClean="0">
                <a:solidFill>
                  <a:srgbClr val="002060"/>
                </a:solidFill>
              </a:rPr>
              <a:t>основном  </a:t>
            </a:r>
            <a:r>
              <a:rPr lang="ru-RU" sz="2800" b="1" dirty="0">
                <a:solidFill>
                  <a:srgbClr val="002060"/>
                </a:solidFill>
              </a:rPr>
              <a:t>в морской или </a:t>
            </a:r>
            <a:r>
              <a:rPr lang="ru-RU" sz="2800" b="1" dirty="0" smtClean="0">
                <a:solidFill>
                  <a:srgbClr val="002060"/>
                </a:solidFill>
              </a:rPr>
              <a:t>пресной воде 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://i.enc-dic.com/dic/colier/images/ph01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69446"/>
            <a:ext cx="3888432" cy="2875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s.stanford.edu/news/2009/january28/gifs/cellwall_ca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67999"/>
            <a:ext cx="3738712" cy="3059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ргей\Downloads\водоросли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70" y="23562"/>
            <a:ext cx="2586353" cy="3448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00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Чем питаются грибы?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3709877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Тонкие нити грибницы добывают пищу из находящихся в почве остатков погибших растений и животных. Часто нити грибницы срастаются с корнями деревьев и получают питание от них. А грибница помогает корням дерева всасывать из почвы воду и соли. </a:t>
            </a:r>
          </a:p>
          <a:p>
            <a:endParaRPr lang="ru-RU" dirty="0"/>
          </a:p>
        </p:txBody>
      </p:sp>
      <p:pic>
        <p:nvPicPr>
          <p:cNvPr id="1026" name="Picture 2" descr="http://tana.ucoz.ru/_ld/21/270929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81" y="2276872"/>
            <a:ext cx="5326619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79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41691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Назови отличительные признаки насекомых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9"/>
            <a:ext cx="3821961" cy="15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6 ног, тело поделено на 3 части: голову, грудь и брюшко, на голове пара усиков)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maxbox.ru/wallpapers/img.php?img=27124309709111736003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42" y="4106689"/>
            <a:ext cx="2880320" cy="2163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ambova.ru/konkurs/d/4395-2/2009073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252676" cy="2443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ature-archive.ru/img/global/0666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019550" cy="191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cientificamerican.com/media/inline/ants-social-immune-system_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6" y="3964378"/>
            <a:ext cx="2448272" cy="244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2200" y="3255293"/>
            <a:ext cx="1518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</a:rPr>
              <a:t>медведка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286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896544" cy="259228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</a:rPr>
              <a:t>Осетры́</a:t>
            </a:r>
            <a:r>
              <a:rPr lang="ru-RU" sz="2400" b="1" dirty="0">
                <a:solidFill>
                  <a:srgbClr val="002060"/>
                </a:solidFill>
              </a:rPr>
              <a:t>— род пресноводных из семейства </a:t>
            </a:r>
            <a:r>
              <a:rPr lang="ru-RU" sz="2400" b="1" dirty="0">
                <a:solidFill>
                  <a:srgbClr val="0070C0"/>
                </a:solidFill>
                <a:hlinkClick r:id="rId2" tooltip="Осетровые"/>
              </a:rPr>
              <a:t>осетровых</a:t>
            </a:r>
            <a:r>
              <a:rPr lang="ru-RU" sz="2400" b="1" dirty="0">
                <a:solidFill>
                  <a:srgbClr val="002060"/>
                </a:solidFill>
              </a:rPr>
              <a:t>. Длина тела до 6 м (  </a:t>
            </a:r>
            <a:r>
              <a:rPr lang="ru-RU" sz="2400" b="1" dirty="0">
                <a:solidFill>
                  <a:srgbClr val="002060"/>
                </a:solidFill>
                <a:hlinkClick r:id="rId3" tooltip="Белый осётр"/>
              </a:rPr>
              <a:t>белый осетры</a:t>
            </a:r>
            <a:r>
              <a:rPr lang="ru-RU" sz="2400" b="1" dirty="0">
                <a:solidFill>
                  <a:srgbClr val="002060"/>
                </a:solidFill>
              </a:rPr>
              <a:t>), масса — до 816 кг (белый осётр). Осетры держатся преимущественно у дна, питаются рыбой, </a:t>
            </a:r>
            <a:r>
              <a:rPr lang="ru-RU" sz="2400" b="1" dirty="0">
                <a:solidFill>
                  <a:srgbClr val="002060"/>
                </a:solidFill>
                <a:hlinkClick r:id="rId4" tooltip="Моллюски"/>
              </a:rPr>
              <a:t>моллюсками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>
                <a:solidFill>
                  <a:srgbClr val="002060"/>
                </a:solidFill>
                <a:hlinkClick r:id="rId5" tooltip="Черви"/>
              </a:rPr>
              <a:t>червями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140968"/>
            <a:ext cx="4824536" cy="298519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</a:t>
            </a:r>
            <a:r>
              <a:rPr lang="ru-RU" sz="2400" b="1" dirty="0" smtClean="0">
                <a:solidFill>
                  <a:srgbClr val="C00000"/>
                </a:solidFill>
              </a:rPr>
              <a:t>аймень </a:t>
            </a:r>
            <a:r>
              <a:rPr lang="la-Latn" sz="2400" i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</a:rPr>
              <a:t>амый </a:t>
            </a:r>
            <a:r>
              <a:rPr lang="ru-RU" sz="2400" b="1" dirty="0">
                <a:solidFill>
                  <a:srgbClr val="002060"/>
                </a:solidFill>
              </a:rPr>
              <a:t>крупный представитель семейства лососёвых, достигающий 1,5—2 метров длины и 60—80 килограммов веса </a:t>
            </a:r>
            <a:r>
              <a:rPr lang="ru-RU" sz="2400" b="1" dirty="0" smtClean="0">
                <a:solidFill>
                  <a:srgbClr val="002060"/>
                </a:solidFill>
              </a:rPr>
              <a:t>. Как </a:t>
            </a:r>
            <a:r>
              <a:rPr lang="ru-RU" sz="2400" b="1" dirty="0">
                <a:solidFill>
                  <a:srgbClr val="002060"/>
                </a:solidFill>
              </a:rPr>
              <a:t>и другие лососевые, таймень хищник</a:t>
            </a:r>
            <a:r>
              <a:rPr lang="ru-RU" sz="2400" b="1" dirty="0" smtClean="0"/>
              <a:t>,. </a:t>
            </a:r>
            <a:endParaRPr lang="ru-RU" sz="2400" b="1" dirty="0"/>
          </a:p>
        </p:txBody>
      </p:sp>
      <p:pic>
        <p:nvPicPr>
          <p:cNvPr id="4" name="Picture 6" descr="http://webryba.ru/gallery/zrrihoa3mwsh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5393"/>
            <a:ext cx="3857625" cy="232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mama-koroleva.ru/_fr/201/7717206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79" y="3425923"/>
            <a:ext cx="4270312" cy="223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41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Назови отличительные признаки пресмыкающихся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1"/>
            <a:ext cx="8784976" cy="1684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тело покрыто чешуей, защищающей их от высыхания. Температура тела зависит от температуры окружающей среды.</a:t>
            </a:r>
          </a:p>
          <a:p>
            <a:endParaRPr lang="ru-RU" sz="2400" dirty="0"/>
          </a:p>
        </p:txBody>
      </p:sp>
      <p:pic>
        <p:nvPicPr>
          <p:cNvPr id="6" name="Picture 2" descr="http://stat21.privet.ru/lr/0c1ff2ff9aa004edfa22d6a72d69cbe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59" y="3068960"/>
            <a:ext cx="4433745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amlala.com/wp-content/uploads/100-_13547/22-Snak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055472"/>
            <a:ext cx="4185865" cy="2965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35499" y="633478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</a:rPr>
              <a:t>ж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6247838"/>
            <a:ext cx="474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Гадюка обыкновенная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68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717</Words>
  <Application>Microsoft Office PowerPoint</Application>
  <PresentationFormat>Экран (4:3)</PresentationFormat>
  <Paragraphs>49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Викторина по окружающему миру  для 2 класса</vt:lpstr>
      <vt:lpstr>Слайд 2</vt:lpstr>
      <vt:lpstr>Назови 8 планет, которые входят в солнечную систему</vt:lpstr>
      <vt:lpstr>Что такое папоротники? </vt:lpstr>
      <vt:lpstr>Что такое водоросли? </vt:lpstr>
      <vt:lpstr>Чем питаются грибы? </vt:lpstr>
      <vt:lpstr>Назови отличительные признаки насекомых. </vt:lpstr>
      <vt:lpstr>Осетры́— род пресноводных из семейства осетровых. Длина тела до 6 м (  белый осетры), масса — до 816 кг (белый осётр). Осетры держатся преимущественно у дна, питаются рыбой, моллюсками, червями .</vt:lpstr>
      <vt:lpstr>Назови отличительные признаки пресмыкающихся.</vt:lpstr>
      <vt:lpstr>Назови отличительные признаки птиц. </vt:lpstr>
      <vt:lpstr>Слайд 11</vt:lpstr>
      <vt:lpstr>Он больше всего похож на немецкую овчарку, а ростом может быть крупнее. Главное отличие от собаки — хвост. Он никогда не закручивает его колечком, а держит опущенным вниз или вытянутым параллельно земле. По сравнению с собаками они более сдержанны в движениях, не суетливы. Живут  парами или семьями. Зимой несколько семей могут объединиться в стаю. Весной стаи распадаются, и семейные пары спешат благоустроить логово. Главная добыча этих животных— копытные: олени, лоси, кабаны Они уничтожают главным образом больных и слабых животных, выполняя роль санитаров. </vt:lpstr>
      <vt:lpstr>Длина тела этих животных бывает до 32 см, длина хвоста до 31 см. Масса  до 1000 г. Они  питаются древесными семенами, ягодами и фруктами, орехами, грибами, почками и побегами, корой и лишайниками. К растительной пище добавляются животные корма: насекомые и другие мелкие беспозвоночные, яйца птиц, ящериц и змеи, птенцы и даже мелкие грызуны и ящерицы. Она прекрасно лазает по ветвям и легко перепрыгивает с одного дерева на другое. В случае необходимости может без вреда для себя прыгнуть с вершины высокого дерева на землю. Она устраивает гнездо в дуплах или ветвях деревьев. </vt:lpstr>
      <vt:lpstr>Длина тела у животных до 56 см.. Голова довольно длинная, с приостренной мордочкой и короткими ушами. Хвост около трети длины туловища. Зимний мех пушистый и очень мягкий. Голова окрашена пестро: оба глаза покрывает поперечная темная «маска», окруженная белесым или чисто белым полем. Уши целиком белые. Питается небольшими грызунами — прежде всего сусликами, а также хомяками, пищухами. На горных лугах юга Сибири этот хищник специализируется на добывании сурков.</vt:lpstr>
      <vt:lpstr>Длина тела 130 см, хвоста - 105 см, масса – 39 кг. Это крупный, сильный зверь типичного кошачьего облика. У него тонкое, длинное, гибкое тело, невысокие ноги, небольшая голова и очень длинный хвост. Выделяется длинной, густой и мягкой шерстью, но несмотря на пышность меха выглядит стройным, изящным зверем. </vt:lpstr>
      <vt:lpstr>Кто через 200 лет строит на месте деревянного белокаменный кремль. </vt:lpstr>
      <vt:lpstr> При ком Москва становится столицей Руси. Возводятся новые зубчатые стены из красного кирпича. </vt:lpstr>
      <vt:lpstr>Когда началась Великая Отечественная война?</vt:lpstr>
      <vt:lpstr>Когда завершилась Великая отечественная война?</vt:lpstr>
      <vt:lpstr>Что означают цвета государственного флага России.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окружаюжему миру 2класс</dc:title>
  <dc:creator>Admin</dc:creator>
  <cp:lastModifiedBy>3</cp:lastModifiedBy>
  <cp:revision>48</cp:revision>
  <dcterms:created xsi:type="dcterms:W3CDTF">2015-05-17T12:44:56Z</dcterms:created>
  <dcterms:modified xsi:type="dcterms:W3CDTF">2015-11-04T12:54:59Z</dcterms:modified>
</cp:coreProperties>
</file>