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</p:sldMasterIdLst>
  <p:notesMasterIdLst>
    <p:notesMasterId r:id="rId19"/>
  </p:notesMasterIdLst>
  <p:sldIdLst>
    <p:sldId id="416" r:id="rId10"/>
    <p:sldId id="427" r:id="rId11"/>
    <p:sldId id="428" r:id="rId12"/>
    <p:sldId id="429" r:id="rId13"/>
    <p:sldId id="418" r:id="rId14"/>
    <p:sldId id="419" r:id="rId15"/>
    <p:sldId id="430" r:id="rId16"/>
    <p:sldId id="431" r:id="rId17"/>
    <p:sldId id="422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ogg College" initials="O" lastIdx="0" clrIdx="0"/>
  <p:cmAuthor id="1" name="navar" initials="n" lastIdx="3" clrIdx="1"/>
  <p:cmAuthor id="2" name="Work" initials="W" lastIdx="1" clrIdx="2"/>
  <p:cmAuthor id="3" name="Alex" initials="A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BD00"/>
    <a:srgbClr val="EADF00"/>
    <a:srgbClr val="D2AA00"/>
    <a:srgbClr val="F2EE98"/>
    <a:srgbClr val="FFFFFF"/>
    <a:srgbClr val="F5F2AD"/>
    <a:srgbClr val="D0B700"/>
    <a:srgbClr val="B8AF00"/>
    <a:srgbClr val="FFF86D"/>
    <a:srgbClr val="FFF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4" autoAdjust="0"/>
    <p:restoredTop sz="96081" autoAdjust="0"/>
  </p:normalViewPr>
  <p:slideViewPr>
    <p:cSldViewPr>
      <p:cViewPr varScale="1">
        <p:scale>
          <a:sx n="71" d="100"/>
          <a:sy n="71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7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B225-5EFA-48B1-8FB3-6D60A59A303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1E2C-2AD3-4BB1-988E-BEFFAD97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4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4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2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7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38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99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0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45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8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18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17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8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23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45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54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70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90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6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82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27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46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49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9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10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29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77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8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78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42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89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19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25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19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4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82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6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3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13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0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83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C417-0640-440D-9451-E5542F41B1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88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21D6-9CD7-42C3-BFDF-969458889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62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F0D7-D980-4C24-87EF-76E494E359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087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01363-0E3F-4447-A6B0-28109448078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29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E2295-8C1A-413B-B1D0-44FACEFE1C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3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97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88A4E-E06E-4C48-B2F8-2F575B8FBE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82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A44D-1393-45AD-A893-3CB19BE8A5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02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6D4A7-61C0-4C4F-9CC3-9AC9F4FEEB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45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EB3D-CC7C-46F1-A720-8E33339B13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39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14346-0362-4B23-AA6E-6B9A9915BE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85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F092-F4C5-4EE2-B1B2-D36868DCA0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445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83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C417-0640-440D-9451-E5542F41B1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60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21D6-9CD7-42C3-BFDF-969458889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75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F0D7-D980-4C24-87EF-76E494E359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49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01363-0E3F-4447-A6B0-28109448078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2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198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E2295-8C1A-413B-B1D0-44FACEFE1C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300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88A4E-E06E-4C48-B2F8-2F575B8FBE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689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A44D-1393-45AD-A893-3CB19BE8A5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028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6D4A7-61C0-4C4F-9CC3-9AC9F4FEEB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75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EB3D-CC7C-46F1-A720-8E33339B13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907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14346-0362-4B23-AA6E-6B9A9915BE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333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F092-F4C5-4EE2-B1B2-D36868DCA0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427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83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C417-0640-440D-9451-E5542F41B1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15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21D6-9CD7-42C3-BFDF-9694588893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626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F0D7-D980-4C24-87EF-76E494E359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4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363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01363-0E3F-4447-A6B0-28109448078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500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E2295-8C1A-413B-B1D0-44FACEFE1C1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655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88A4E-E06E-4C48-B2F8-2F575B8FBE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304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A44D-1393-45AD-A893-3CB19BE8A5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05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6D4A7-61C0-4C4F-9CC3-9AC9F4FEEB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986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EB3D-CC7C-46F1-A720-8E33339B13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716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14346-0362-4B23-AA6E-6B9A9915BE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014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F092-F4C5-4EE2-B1B2-D36868DCA0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188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940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0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906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56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407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151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181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229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3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38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93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513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235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294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026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87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530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715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052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88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815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577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2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8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4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0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73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73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DB911-5E0F-4537-B99E-04BADBB3966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03087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73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73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DB911-5E0F-4537-B99E-04BADBB3966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6595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73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73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DB911-5E0F-4537-B99E-04BADBB3966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7271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2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2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8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Pictures\осень\72673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" y="620688"/>
            <a:ext cx="890970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1986336"/>
            <a:ext cx="2664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Русский </a:t>
            </a:r>
            <a:r>
              <a:rPr lang="ru-RU" sz="44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язык</a:t>
            </a:r>
          </a:p>
          <a:p>
            <a:r>
              <a:rPr lang="ru-RU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ru-RU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Корень слова</a:t>
            </a:r>
            <a:endParaRPr lang="ru-RU" sz="4400" dirty="0">
              <a:solidFill>
                <a:srgbClr val="92D05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02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D2AA00"/>
            </a:gs>
            <a:gs pos="98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Хлеб, хлебный, хлебница, хлебороб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916113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4" name="Picture 4" descr="1234778401_d0a5d0bbd0b5d0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6113"/>
            <a:ext cx="68405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652463" y="131763"/>
            <a:ext cx="1387475" cy="593725"/>
          </a:xfrm>
          <a:custGeom>
            <a:avLst/>
            <a:gdLst>
              <a:gd name="T0" fmla="*/ 2147483647 w 21600"/>
              <a:gd name="T1" fmla="*/ 0 h 21600"/>
              <a:gd name="T2" fmla="*/ 715602821 w 21600"/>
              <a:gd name="T3" fmla="*/ 224294819 h 21600"/>
              <a:gd name="T4" fmla="*/ 2147483647 w 21600"/>
              <a:gd name="T5" fmla="*/ 112147039 h 21600"/>
              <a:gd name="T6" fmla="*/ 2147483647 w 21600"/>
              <a:gd name="T7" fmla="*/ 2242948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2411413" y="52388"/>
            <a:ext cx="1517650" cy="725487"/>
          </a:xfrm>
          <a:custGeom>
            <a:avLst/>
            <a:gdLst>
              <a:gd name="T0" fmla="*/ 2147483647 w 21600"/>
              <a:gd name="T1" fmla="*/ 0 h 21600"/>
              <a:gd name="T2" fmla="*/ 936519472 w 21600"/>
              <a:gd name="T3" fmla="*/ 409216578 h 21600"/>
              <a:gd name="T4" fmla="*/ 2147483647 w 21600"/>
              <a:gd name="T5" fmla="*/ 204608272 h 21600"/>
              <a:gd name="T6" fmla="*/ 2147483647 w 21600"/>
              <a:gd name="T7" fmla="*/ 4092165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3929063" y="777875"/>
            <a:ext cx="1573212" cy="725488"/>
          </a:xfrm>
          <a:custGeom>
            <a:avLst/>
            <a:gdLst>
              <a:gd name="T0" fmla="*/ 2147483647 w 21600"/>
              <a:gd name="T1" fmla="*/ 0 h 21600"/>
              <a:gd name="T2" fmla="*/ 776518288 w 21600"/>
              <a:gd name="T3" fmla="*/ 409216578 h 21600"/>
              <a:gd name="T4" fmla="*/ 2147483647 w 21600"/>
              <a:gd name="T5" fmla="*/ 204608272 h 21600"/>
              <a:gd name="T6" fmla="*/ 2147483647 w 21600"/>
              <a:gd name="T7" fmla="*/ 4092165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79883" name="AutoShape 11"/>
          <p:cNvSpPr>
            <a:spLocks noChangeArrowheads="1"/>
          </p:cNvSpPr>
          <p:nvPr/>
        </p:nvSpPr>
        <p:spPr bwMode="auto">
          <a:xfrm>
            <a:off x="539750" y="836613"/>
            <a:ext cx="1389063" cy="725487"/>
          </a:xfrm>
          <a:custGeom>
            <a:avLst/>
            <a:gdLst>
              <a:gd name="T0" fmla="*/ 2147483647 w 21600"/>
              <a:gd name="T1" fmla="*/ 0 h 21600"/>
              <a:gd name="T2" fmla="*/ 718064800 w 21600"/>
              <a:gd name="T3" fmla="*/ 409215443 h 21600"/>
              <a:gd name="T4" fmla="*/ 2147483647 w 21600"/>
              <a:gd name="T5" fmla="*/ 204607722 h 21600"/>
              <a:gd name="T6" fmla="*/ 2147483647 w 21600"/>
              <a:gd name="T7" fmla="*/ 40921544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9760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  <p:bldP spid="79877" grpId="0" animBg="1"/>
      <p:bldP spid="79878" grpId="0" animBg="1"/>
      <p:bldP spid="79879" grpId="0" animBg="1"/>
      <p:bldP spid="798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EADF0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Вода, водный, водяной водичка</a:t>
            </a:r>
            <a:r>
              <a:rPr lang="ru-RU" smtClean="0"/>
              <a:t> 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pic>
        <p:nvPicPr>
          <p:cNvPr id="21508" name="Picture 4" descr="2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0483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642938" y="0"/>
            <a:ext cx="1079500" cy="725488"/>
          </a:xfrm>
          <a:custGeom>
            <a:avLst/>
            <a:gdLst>
              <a:gd name="T0" fmla="*/ 1348125879 w 21600"/>
              <a:gd name="T1" fmla="*/ 0 h 21600"/>
              <a:gd name="T2" fmla="*/ 337032694 w 21600"/>
              <a:gd name="T3" fmla="*/ 409216578 h 21600"/>
              <a:gd name="T4" fmla="*/ 1348125879 w 21600"/>
              <a:gd name="T5" fmla="*/ 204608272 h 21600"/>
              <a:gd name="T6" fmla="*/ 2147483647 w 21600"/>
              <a:gd name="T7" fmla="*/ 4092165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642938" y="765175"/>
            <a:ext cx="1079500" cy="725488"/>
          </a:xfrm>
          <a:custGeom>
            <a:avLst/>
            <a:gdLst>
              <a:gd name="T0" fmla="*/ 1348125879 w 21600"/>
              <a:gd name="T1" fmla="*/ 0 h 21600"/>
              <a:gd name="T2" fmla="*/ 337032694 w 21600"/>
              <a:gd name="T3" fmla="*/ 409216578 h 21600"/>
              <a:gd name="T4" fmla="*/ 1348125879 w 21600"/>
              <a:gd name="T5" fmla="*/ 204608272 h 21600"/>
              <a:gd name="T6" fmla="*/ 2147483647 w 21600"/>
              <a:gd name="T7" fmla="*/ 4092165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5292725" y="39688"/>
            <a:ext cx="1079500" cy="725487"/>
          </a:xfrm>
          <a:custGeom>
            <a:avLst/>
            <a:gdLst>
              <a:gd name="T0" fmla="*/ 1348125879 w 21600"/>
              <a:gd name="T1" fmla="*/ 0 h 21600"/>
              <a:gd name="T2" fmla="*/ 337032694 w 21600"/>
              <a:gd name="T3" fmla="*/ 409216578 h 21600"/>
              <a:gd name="T4" fmla="*/ 1348125879 w 21600"/>
              <a:gd name="T5" fmla="*/ 204608272 h 21600"/>
              <a:gd name="T6" fmla="*/ 2147483647 w 21600"/>
              <a:gd name="T7" fmla="*/ 4092165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80904" name="AutoShape 8"/>
          <p:cNvSpPr>
            <a:spLocks noChangeArrowheads="1"/>
          </p:cNvSpPr>
          <p:nvPr/>
        </p:nvSpPr>
        <p:spPr bwMode="auto">
          <a:xfrm>
            <a:off x="2500313" y="0"/>
            <a:ext cx="1079500" cy="725488"/>
          </a:xfrm>
          <a:custGeom>
            <a:avLst/>
            <a:gdLst>
              <a:gd name="T0" fmla="*/ 1348125879 w 21600"/>
              <a:gd name="T1" fmla="*/ 0 h 21600"/>
              <a:gd name="T2" fmla="*/ 337032694 w 21600"/>
              <a:gd name="T3" fmla="*/ 409216578 h 21600"/>
              <a:gd name="T4" fmla="*/ 1348125879 w 21600"/>
              <a:gd name="T5" fmla="*/ 204608272 h 21600"/>
              <a:gd name="T6" fmla="*/ 2147483647 w 21600"/>
              <a:gd name="T7" fmla="*/ 4092165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4067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  <p:bldP spid="80901" grpId="0" animBg="1"/>
      <p:bldP spid="80902" grpId="0" animBg="1"/>
      <p:bldP spid="80903" grpId="0" animBg="1"/>
      <p:bldP spid="809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D6BD0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Книга, книжный, книжонка.</a:t>
            </a:r>
            <a:endParaRPr lang="ru-RU" smtClean="0"/>
          </a:p>
        </p:txBody>
      </p:sp>
      <p:pic>
        <p:nvPicPr>
          <p:cNvPr id="22531" name="Picture 4" descr="icon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5040312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660400" y="26988"/>
            <a:ext cx="1319213" cy="769937"/>
          </a:xfrm>
          <a:custGeom>
            <a:avLst/>
            <a:gdLst>
              <a:gd name="T0" fmla="*/ 1327396983 w 21600"/>
              <a:gd name="T1" fmla="*/ 0 h 21600"/>
              <a:gd name="T2" fmla="*/ 331848452 w 21600"/>
              <a:gd name="T3" fmla="*/ 489136158 h 21600"/>
              <a:gd name="T4" fmla="*/ 1327396983 w 21600"/>
              <a:gd name="T5" fmla="*/ 244568703 h 21600"/>
              <a:gd name="T6" fmla="*/ 2147483647 w 21600"/>
              <a:gd name="T7" fmla="*/ 48913615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617538" y="762000"/>
            <a:ext cx="1577975" cy="769938"/>
          </a:xfrm>
          <a:custGeom>
            <a:avLst/>
            <a:gdLst>
              <a:gd name="T0" fmla="*/ 1738583671 w 21600"/>
              <a:gd name="T1" fmla="*/ 0 h 21600"/>
              <a:gd name="T2" fmla="*/ 434648382 w 21600"/>
              <a:gd name="T3" fmla="*/ 489136158 h 21600"/>
              <a:gd name="T4" fmla="*/ 1738583671 w 21600"/>
              <a:gd name="T5" fmla="*/ 244568703 h 21600"/>
              <a:gd name="T6" fmla="*/ 2147483647 w 21600"/>
              <a:gd name="T7" fmla="*/ 48913615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2916238" y="7938"/>
            <a:ext cx="1511300" cy="769937"/>
          </a:xfrm>
          <a:custGeom>
            <a:avLst/>
            <a:gdLst>
              <a:gd name="T0" fmla="*/ 1700360528 w 21600"/>
              <a:gd name="T1" fmla="*/ 0 h 21600"/>
              <a:gd name="T2" fmla="*/ 425090097 w 21600"/>
              <a:gd name="T3" fmla="*/ 489134881 h 21600"/>
              <a:gd name="T4" fmla="*/ 1700360528 w 21600"/>
              <a:gd name="T5" fmla="*/ 244568064 h 21600"/>
              <a:gd name="T6" fmla="*/ 2147483647 w 21600"/>
              <a:gd name="T7" fmla="*/ 4891348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347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5" grpId="0" animBg="1"/>
      <p:bldP spid="81926" grpId="0" animBg="1"/>
      <p:bldP spid="819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Pictures\осень\1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   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            </a:t>
            </a:r>
            <a:r>
              <a:rPr lang="ru-RU" sz="5400" b="1" dirty="0" smtClean="0">
                <a:solidFill>
                  <a:srgbClr val="FF0000"/>
                </a:solidFill>
              </a:rPr>
              <a:t>Молодцы!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Pictures\осень\1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   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           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988840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/>
                <a:solidFill>
                  <a:srgbClr val="F79646">
                    <a:lumMod val="75000"/>
                  </a:srgbClr>
                </a:solidFill>
              </a:rPr>
              <a:t>Гимнастика </a:t>
            </a:r>
          </a:p>
          <a:p>
            <a:pPr algn="ctr"/>
            <a:r>
              <a:rPr lang="ru-RU" sz="5400" b="1" dirty="0">
                <a:ln/>
                <a:solidFill>
                  <a:srgbClr val="F79646">
                    <a:lumMod val="75000"/>
                  </a:srgbClr>
                </a:solidFill>
              </a:rPr>
              <a:t>для </a:t>
            </a:r>
          </a:p>
          <a:p>
            <a:pPr algn="ctr"/>
            <a:r>
              <a:rPr lang="ru-RU" sz="5400" b="1" dirty="0">
                <a:ln/>
                <a:solidFill>
                  <a:srgbClr val="F79646">
                    <a:lumMod val="75000"/>
                  </a:srgbClr>
                </a:solidFill>
              </a:rPr>
              <a:t>            кисти руки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8540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2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Pictures\осень\1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   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           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1\Моторика руки первый класс\1 класс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708" y="-144178"/>
            <a:ext cx="5256584" cy="7362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Pictures\осень\1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   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           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1\Моторика руки первый класс\1 класс 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8762" y="-6435"/>
            <a:ext cx="5226475" cy="7056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Pictures\осень\1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   </a:t>
            </a:r>
            <a:r>
              <a:rPr lang="ru-RU" sz="5400" b="1" dirty="0" smtClean="0">
                <a:solidFill>
                  <a:srgbClr val="FF0000"/>
                </a:solidFill>
              </a:rPr>
              <a:t>Молодцы!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27" y="2636912"/>
            <a:ext cx="291374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9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92f25ed44425bde5ae399ecfde31e2cc31e9a5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6241</TotalTime>
  <Words>43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1_Тема Office</vt:lpstr>
      <vt:lpstr>3_Тема Office</vt:lpstr>
      <vt:lpstr>4_Тема Office</vt:lpstr>
      <vt:lpstr>7_Тема Office</vt:lpstr>
      <vt:lpstr>Трава</vt:lpstr>
      <vt:lpstr>1_Трава</vt:lpstr>
      <vt:lpstr>2_Трава</vt:lpstr>
      <vt:lpstr>2_Тема Office</vt:lpstr>
      <vt:lpstr>5_Тема Office</vt:lpstr>
      <vt:lpstr>Презентация PowerPoint</vt:lpstr>
      <vt:lpstr>Хлеб, хлебный, хлебница, хлебороб</vt:lpstr>
      <vt:lpstr>Вода, водный, водяной водичка </vt:lpstr>
      <vt:lpstr>Книга, книжный, книжонка.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Раздва Тричетыре Пякть</dc:title>
  <dc:creator>Katlianik</dc:creator>
  <cp:lastModifiedBy>Анна</cp:lastModifiedBy>
  <cp:revision>318</cp:revision>
  <dcterms:created xsi:type="dcterms:W3CDTF">2011-12-08T07:08:27Z</dcterms:created>
  <dcterms:modified xsi:type="dcterms:W3CDTF">2015-11-06T06:54:00Z</dcterms:modified>
</cp:coreProperties>
</file>